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modernComment_10F_7D62AB97.xml" ContentType="application/vnd.ms-powerpoint.comments+xml"/>
  <Override PartName="/ppt/comments/modernComment_101_D36F0C00.xml" ContentType="application/vnd.ms-powerpoint.comments+xml"/>
  <Override PartName="/ppt/comments/modernComment_108_139D139B.xml" ContentType="application/vnd.ms-powerpoint.comments+xml"/>
  <Override PartName="/ppt/comments/modernComment_10A_470D4432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5_5E6810A1.xml" ContentType="application/vnd.ms-powerpoint.comments+xml"/>
  <Override PartName="/ppt/comments/modernComment_111_3F9C8372.xml" ContentType="application/vnd.ms-powerpoint.comments+xml"/>
  <Override PartName="/ppt/comments/modernComment_113_4A3FE5B9.xml" ContentType="application/vnd.ms-powerpoint.comments+xml"/>
  <Override PartName="/ppt/comments/modernComment_112_E3E32C62.xml" ContentType="application/vnd.ms-powerpoint.comments+xml"/>
  <Override PartName="/ppt/comments/modernComment_115_25A06195.xml" ContentType="application/vnd.ms-powerpoint.comments+xml"/>
  <Override PartName="/ppt/notesSlides/notesSlide3.xml" ContentType="application/vnd.openxmlformats-officedocument.presentationml.notesSlide+xml"/>
  <Override PartName="/ppt/comments/modernComment_10E_92B9BEA5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14_7722087C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2"/>
  </p:notesMasterIdLst>
  <p:sldIdLst>
    <p:sldId id="256" r:id="rId2"/>
    <p:sldId id="268" r:id="rId3"/>
    <p:sldId id="271" r:id="rId4"/>
    <p:sldId id="257" r:id="rId5"/>
    <p:sldId id="264" r:id="rId6"/>
    <p:sldId id="266" r:id="rId7"/>
    <p:sldId id="260" r:id="rId8"/>
    <p:sldId id="262" r:id="rId9"/>
    <p:sldId id="267" r:id="rId10"/>
    <p:sldId id="265" r:id="rId11"/>
    <p:sldId id="269" r:id="rId12"/>
    <p:sldId id="261" r:id="rId13"/>
    <p:sldId id="273" r:id="rId14"/>
    <p:sldId id="275" r:id="rId15"/>
    <p:sldId id="274" r:id="rId16"/>
    <p:sldId id="278" r:id="rId17"/>
    <p:sldId id="277" r:id="rId18"/>
    <p:sldId id="270" r:id="rId19"/>
    <p:sldId id="276" r:id="rId20"/>
    <p:sldId id="25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936713-07E5-1452-E9AB-7545EDC711DD}" name="Hsieh Hsu, Yen" initials="HY" userId="S::y0hsie01@louisville.edu::a10c1606-b72b-43ff-8d29-33acdbf2247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A125C-3886-16BA-15C5-A186359EBA88}" v="3" dt="2022-12-04T03:42:55.928"/>
    <p1510:client id="{0E791897-EA5F-5000-2AEE-7B06600A1847}" v="2" dt="2022-12-05T15:01:02.204"/>
    <p1510:client id="{103E852C-456B-D0F7-26D4-D2E6B43B5C4F}" v="334" dt="2022-12-05T13:17:33.139"/>
    <p1510:client id="{1C966CDA-B209-9C7B-DC1F-9967D923EB98}" v="12" dt="2022-12-05T01:43:25.672"/>
    <p1510:client id="{24FCE5CD-B9BC-D0A9-8BEF-E0F7BA1DE821}" v="6" dt="2022-12-05T02:04:09.907"/>
    <p1510:client id="{40B11D67-CA89-76BC-A794-E69D2143C185}" v="96" dt="2022-12-05T02:56:47.324"/>
    <p1510:client id="{42E47D6E-6940-2378-C859-6AF108BE6DA1}" v="1" dt="2022-12-05T03:47:11.375"/>
    <p1510:client id="{58A0F78D-9700-284A-9D94-2832D0B432CC}" v="435" dt="2022-12-04T18:26:28.536"/>
    <p1510:client id="{628F18DF-4159-B2C1-D9CB-727AFDAEAFB9}" v="268" dt="2022-12-05T00:27:00.995"/>
    <p1510:client id="{64C85294-73AE-1267-9CC4-1D60F98F0E20}" v="461" dt="2022-12-05T03:28:27.782"/>
    <p1510:client id="{7AC9E39E-28E9-101B-7EAA-8444AA866B2C}" v="7" dt="2022-12-05T02:16:29.130"/>
    <p1510:client id="{8D4C3390-304C-FBBA-2B7A-A46518272EAE}" v="103" dt="2022-12-05T01:25:41.751"/>
    <p1510:client id="{94678FE3-0198-4A6B-D719-91102A4AF726}" v="8" dt="2022-12-05T02:44:47.298"/>
    <p1510:client id="{9808C42F-CDD6-B919-A821-DFA3F8676470}" v="335" dt="2022-12-04T13:09:06.457"/>
    <p1510:client id="{997EF75C-2FE9-403D-A859-F24125448BAA}" v="9" dt="2022-12-04T21:38:48.527"/>
    <p1510:client id="{A25E8063-CECB-4A3F-B844-95E359B06156}" v="285" dt="2022-12-04T02:58:17.321"/>
    <p1510:client id="{ABD29536-30CB-CCC1-04E0-2115219712B0}" v="4" dt="2022-12-08T19:00:58.898"/>
    <p1510:client id="{B2DA4FF1-8F75-3AAF-34A1-29B448C9F635}" v="11" dt="2022-12-05T03:39:53.501"/>
    <p1510:client id="{F3CC6607-7AE1-1DCF-A29D-FE988B5033D5}" v="137" dt="2022-12-05T00:48:56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sieh Hsu, Yen" userId="S::y0hsie01@louisville.edu::a10c1606-b72b-43ff-8d29-33acdbf22470" providerId="AD" clId="Web-{8D4C3390-304C-FBBA-2B7A-A46518272EAE}"/>
    <pc:docChg chg="modSld">
      <pc:chgData name="Hsieh Hsu, Yen" userId="S::y0hsie01@louisville.edu::a10c1606-b72b-43ff-8d29-33acdbf22470" providerId="AD" clId="Web-{8D4C3390-304C-FBBA-2B7A-A46518272EAE}" dt="2022-12-05T01:25:51.048" v="106"/>
      <pc:docMkLst>
        <pc:docMk/>
      </pc:docMkLst>
      <pc:sldChg chg="addSp modSp mod setBg">
        <pc:chgData name="Hsieh Hsu, Yen" userId="S::y0hsie01@louisville.edu::a10c1606-b72b-43ff-8d29-33acdbf22470" providerId="AD" clId="Web-{8D4C3390-304C-FBBA-2B7A-A46518272EAE}" dt="2022-12-05T01:25:51.048" v="106"/>
        <pc:sldMkLst>
          <pc:docMk/>
          <pc:sldMk cId="2013254290" sldId="268"/>
        </pc:sldMkLst>
        <pc:spChg chg="mod">
          <ac:chgData name="Hsieh Hsu, Yen" userId="S::y0hsie01@louisville.edu::a10c1606-b72b-43ff-8d29-33acdbf22470" providerId="AD" clId="Web-{8D4C3390-304C-FBBA-2B7A-A46518272EAE}" dt="2022-12-05T01:25:51.048" v="106"/>
          <ac:spMkLst>
            <pc:docMk/>
            <pc:sldMk cId="2013254290" sldId="268"/>
            <ac:spMk id="2" creationId="{A7434001-1BD5-DBED-E286-3F16528FC7A0}"/>
          </ac:spMkLst>
        </pc:spChg>
        <pc:spChg chg="mod">
          <ac:chgData name="Hsieh Hsu, Yen" userId="S::y0hsie01@louisville.edu::a10c1606-b72b-43ff-8d29-33acdbf22470" providerId="AD" clId="Web-{8D4C3390-304C-FBBA-2B7A-A46518272EAE}" dt="2022-12-05T01:25:51.048" v="106"/>
          <ac:spMkLst>
            <pc:docMk/>
            <pc:sldMk cId="2013254290" sldId="268"/>
            <ac:spMk id="3" creationId="{FB341C91-D64F-B01B-28E2-F7325A31EF82}"/>
          </ac:spMkLst>
        </pc:spChg>
        <pc:spChg chg="add">
          <ac:chgData name="Hsieh Hsu, Yen" userId="S::y0hsie01@louisville.edu::a10c1606-b72b-43ff-8d29-33acdbf22470" providerId="AD" clId="Web-{8D4C3390-304C-FBBA-2B7A-A46518272EAE}" dt="2022-12-05T01:25:51.048" v="106"/>
          <ac:spMkLst>
            <pc:docMk/>
            <pc:sldMk cId="2013254290" sldId="268"/>
            <ac:spMk id="8" creationId="{923E8915-D2AA-4327-A45A-972C3CA9574B}"/>
          </ac:spMkLst>
        </pc:spChg>
        <pc:spChg chg="add">
          <ac:chgData name="Hsieh Hsu, Yen" userId="S::y0hsie01@louisville.edu::a10c1606-b72b-43ff-8d29-33acdbf22470" providerId="AD" clId="Web-{8D4C3390-304C-FBBA-2B7A-A46518272EAE}" dt="2022-12-05T01:25:51.048" v="106"/>
          <ac:spMkLst>
            <pc:docMk/>
            <pc:sldMk cId="2013254290" sldId="268"/>
            <ac:spMk id="10" creationId="{8302FC3C-9804-4950-B721-5FD704BA6065}"/>
          </ac:spMkLst>
        </pc:spChg>
        <pc:spChg chg="add">
          <ac:chgData name="Hsieh Hsu, Yen" userId="S::y0hsie01@louisville.edu::a10c1606-b72b-43ff-8d29-33acdbf22470" providerId="AD" clId="Web-{8D4C3390-304C-FBBA-2B7A-A46518272EAE}" dt="2022-12-05T01:25:51.048" v="106"/>
          <ac:spMkLst>
            <pc:docMk/>
            <pc:sldMk cId="2013254290" sldId="268"/>
            <ac:spMk id="16" creationId="{F3798573-F27B-47EB-8EA4-7EE34954C2D6}"/>
          </ac:spMkLst>
        </pc:spChg>
        <pc:picChg chg="add">
          <ac:chgData name="Hsieh Hsu, Yen" userId="S::y0hsie01@louisville.edu::a10c1606-b72b-43ff-8d29-33acdbf22470" providerId="AD" clId="Web-{8D4C3390-304C-FBBA-2B7A-A46518272EAE}" dt="2022-12-05T01:25:51.048" v="106"/>
          <ac:picMkLst>
            <pc:docMk/>
            <pc:sldMk cId="2013254290" sldId="268"/>
            <ac:picMk id="14" creationId="{3BC6EBB2-9BDC-4075-BA6B-43A9FBF9C86C}"/>
          </ac:picMkLst>
        </pc:picChg>
        <pc:cxnChg chg="add">
          <ac:chgData name="Hsieh Hsu, Yen" userId="S::y0hsie01@louisville.edu::a10c1606-b72b-43ff-8d29-33acdbf22470" providerId="AD" clId="Web-{8D4C3390-304C-FBBA-2B7A-A46518272EAE}" dt="2022-12-05T01:25:51.048" v="106"/>
          <ac:cxnSpMkLst>
            <pc:docMk/>
            <pc:sldMk cId="2013254290" sldId="268"/>
            <ac:cxnSpMk id="12" creationId="{6B9695BD-ECF6-49CA-8877-8C493193C65D}"/>
          </ac:cxnSpMkLst>
        </pc:cxnChg>
      </pc:sldChg>
    </pc:docChg>
  </pc:docChgLst>
  <pc:docChgLst>
    <pc:chgData name="Troutman,Ethan S" userId="S::estrou03@louisville.edu::2b110a7d-4830-4c30-89ee-7d7e6a1af63e" providerId="AD" clId="Web-{1C966CDA-B209-9C7B-DC1F-9967D923EB98}"/>
    <pc:docChg chg="modSld">
      <pc:chgData name="Troutman,Ethan S" userId="S::estrou03@louisville.edu::2b110a7d-4830-4c30-89ee-7d7e6a1af63e" providerId="AD" clId="Web-{1C966CDA-B209-9C7B-DC1F-9967D923EB98}" dt="2022-12-05T01:43:28.032" v="10"/>
      <pc:docMkLst>
        <pc:docMk/>
      </pc:docMkLst>
      <pc:sldChg chg="addSp delSp modSp mod setBg setClrOvrMap">
        <pc:chgData name="Troutman,Ethan S" userId="S::estrou03@louisville.edu::2b110a7d-4830-4c30-89ee-7d7e6a1af63e" providerId="AD" clId="Web-{1C966CDA-B209-9C7B-DC1F-9967D923EB98}" dt="2022-12-05T01:41:53.872" v="7" actId="14100"/>
        <pc:sldMkLst>
          <pc:docMk/>
          <pc:sldMk cId="3547270144" sldId="257"/>
        </pc:sldMkLst>
        <pc:spChg chg="mod">
          <ac:chgData name="Troutman,Ethan S" userId="S::estrou03@louisville.edu::2b110a7d-4830-4c30-89ee-7d7e6a1af63e" providerId="AD" clId="Web-{1C966CDA-B209-9C7B-DC1F-9967D923EB98}" dt="2022-12-05T01:41:30.278" v="4"/>
          <ac:spMkLst>
            <pc:docMk/>
            <pc:sldMk cId="3547270144" sldId="257"/>
            <ac:spMk id="2" creationId="{71DFB05A-1889-B89B-7CA6-C3D0ACB5D0BC}"/>
          </ac:spMkLst>
        </pc:spChg>
        <pc:spChg chg="add del mod">
          <ac:chgData name="Troutman,Ethan S" userId="S::estrou03@louisville.edu::2b110a7d-4830-4c30-89ee-7d7e6a1af63e" providerId="AD" clId="Web-{1C966CDA-B209-9C7B-DC1F-9967D923EB98}" dt="2022-12-05T01:41:03.558" v="1"/>
          <ac:spMkLst>
            <pc:docMk/>
            <pc:sldMk cId="3547270144" sldId="257"/>
            <ac:spMk id="5" creationId="{5A997A04-ED43-CD0A-BCD4-2DA00C48AC47}"/>
          </ac:spMkLst>
        </pc:spChg>
        <pc:spChg chg="add del mod">
          <ac:chgData name="Troutman,Ethan S" userId="S::estrou03@louisville.edu::2b110a7d-4830-4c30-89ee-7d7e6a1af63e" providerId="AD" clId="Web-{1C966CDA-B209-9C7B-DC1F-9967D923EB98}" dt="2022-12-05T01:41:24.106" v="3"/>
          <ac:spMkLst>
            <pc:docMk/>
            <pc:sldMk cId="3547270144" sldId="257"/>
            <ac:spMk id="8" creationId="{3B756DAF-9C7F-DF13-D9BD-DCDF049A8FFC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1:30.278" v="4"/>
          <ac:spMkLst>
            <pc:docMk/>
            <pc:sldMk cId="3547270144" sldId="257"/>
            <ac:spMk id="18" creationId="{4AC0CD9D-7610-4620-93B4-798CCD9AB581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1:30.278" v="4"/>
          <ac:spMkLst>
            <pc:docMk/>
            <pc:sldMk cId="3547270144" sldId="257"/>
            <ac:spMk id="24" creationId="{DE4D62F9-188E-4530-84C2-24BDEE4BEB82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1:30.278" v="4"/>
          <ac:spMkLst>
            <pc:docMk/>
            <pc:sldMk cId="3547270144" sldId="257"/>
            <ac:spMk id="26" creationId="{757B325C-3E35-45CF-9D07-3BCB281F3B9C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1:30.278" v="4"/>
          <ac:spMkLst>
            <pc:docMk/>
            <pc:sldMk cId="3547270144" sldId="257"/>
            <ac:spMk id="28" creationId="{C24BEC42-AFF3-40D1-93A2-A27A42E1E23C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1:30.278" v="4"/>
          <ac:spMkLst>
            <pc:docMk/>
            <pc:sldMk cId="3547270144" sldId="257"/>
            <ac:spMk id="30" creationId="{608F427C-1EC9-4280-9367-F2B3AA063E82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1:30.278" v="4"/>
          <ac:spMkLst>
            <pc:docMk/>
            <pc:sldMk cId="3547270144" sldId="257"/>
            <ac:spMk id="32" creationId="{F98810A7-E114-447A-A7D6-69B27CFB5650}"/>
          </ac:spMkLst>
        </pc:spChg>
        <pc:picChg chg="del">
          <ac:chgData name="Troutman,Ethan S" userId="S::estrou03@louisville.edu::2b110a7d-4830-4c30-89ee-7d7e6a1af63e" providerId="AD" clId="Web-{1C966CDA-B209-9C7B-DC1F-9967D923EB98}" dt="2022-12-05T01:40:51.308" v="0"/>
          <ac:picMkLst>
            <pc:docMk/>
            <pc:sldMk cId="3547270144" sldId="257"/>
            <ac:picMk id="4" creationId="{678D5244-E749-8CBD-96A9-FE578CC22CA1}"/>
          </ac:picMkLst>
        </pc:picChg>
        <pc:picChg chg="add del mod ord">
          <ac:chgData name="Troutman,Ethan S" userId="S::estrou03@louisville.edu::2b110a7d-4830-4c30-89ee-7d7e6a1af63e" providerId="AD" clId="Web-{1C966CDA-B209-9C7B-DC1F-9967D923EB98}" dt="2022-12-05T01:41:11.386" v="2"/>
          <ac:picMkLst>
            <pc:docMk/>
            <pc:sldMk cId="3547270144" sldId="257"/>
            <ac:picMk id="6" creationId="{AE29833A-0290-6BD2-E561-4B97C1EA05BD}"/>
          </ac:picMkLst>
        </pc:picChg>
        <pc:picChg chg="add mod ord">
          <ac:chgData name="Troutman,Ethan S" userId="S::estrou03@louisville.edu::2b110a7d-4830-4c30-89ee-7d7e6a1af63e" providerId="AD" clId="Web-{1C966CDA-B209-9C7B-DC1F-9967D923EB98}" dt="2022-12-05T01:41:53.872" v="7" actId="14100"/>
          <ac:picMkLst>
            <pc:docMk/>
            <pc:sldMk cId="3547270144" sldId="257"/>
            <ac:picMk id="9" creationId="{AD75A98D-D93F-857A-C66D-0C4521E3F58B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1:30.278" v="4"/>
          <ac:picMkLst>
            <pc:docMk/>
            <pc:sldMk cId="3547270144" sldId="257"/>
            <ac:picMk id="14" creationId="{41B68C77-138E-4BF7-A276-BD0C78A4219F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1:30.278" v="4"/>
          <ac:picMkLst>
            <pc:docMk/>
            <pc:sldMk cId="3547270144" sldId="257"/>
            <ac:picMk id="16" creationId="{7C268552-D473-46ED-B1B8-422042C4DEF1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1:30.278" v="4"/>
          <ac:picMkLst>
            <pc:docMk/>
            <pc:sldMk cId="3547270144" sldId="257"/>
            <ac:picMk id="20" creationId="{B9238B3E-24AA-439A-B527-6C5DF6D72145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1:30.278" v="4"/>
          <ac:picMkLst>
            <pc:docMk/>
            <pc:sldMk cId="3547270144" sldId="257"/>
            <ac:picMk id="22" creationId="{69F01145-BEA3-4CBF-AA21-10077B948CA8}"/>
          </ac:picMkLst>
        </pc:picChg>
      </pc:sldChg>
      <pc:sldChg chg="addSp delSp modSp mod setBg setClrOvrMap">
        <pc:chgData name="Troutman,Ethan S" userId="S::estrou03@louisville.edu::2b110a7d-4830-4c30-89ee-7d7e6a1af63e" providerId="AD" clId="Web-{1C966CDA-B209-9C7B-DC1F-9967D923EB98}" dt="2022-12-05T01:43:28.032" v="10"/>
        <pc:sldMkLst>
          <pc:docMk/>
          <pc:sldMk cId="1192051762" sldId="266"/>
        </pc:sldMkLst>
        <pc:spChg chg="mod">
          <ac:chgData name="Troutman,Ethan S" userId="S::estrou03@louisville.edu::2b110a7d-4830-4c30-89ee-7d7e6a1af63e" providerId="AD" clId="Web-{1C966CDA-B209-9C7B-DC1F-9967D923EB98}" dt="2022-12-05T01:43:28.032" v="10"/>
          <ac:spMkLst>
            <pc:docMk/>
            <pc:sldMk cId="1192051762" sldId="266"/>
            <ac:spMk id="2" creationId="{71DFB05A-1889-B89B-7CA6-C3D0ACB5D0BC}"/>
          </ac:spMkLst>
        </pc:spChg>
        <pc:spChg chg="add del mod">
          <ac:chgData name="Troutman,Ethan S" userId="S::estrou03@louisville.edu::2b110a7d-4830-4c30-89ee-7d7e6a1af63e" providerId="AD" clId="Web-{1C966CDA-B209-9C7B-DC1F-9967D923EB98}" dt="2022-12-05T01:43:24.781" v="9"/>
          <ac:spMkLst>
            <pc:docMk/>
            <pc:sldMk cId="1192051762" sldId="266"/>
            <ac:spMk id="5" creationId="{695C5A51-93C7-D035-548F-8673E3979D68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3:28.032" v="10"/>
          <ac:spMkLst>
            <pc:docMk/>
            <pc:sldMk cId="1192051762" sldId="266"/>
            <ac:spMk id="15" creationId="{4AC0CD9D-7610-4620-93B4-798CCD9AB581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3:28.032" v="10"/>
          <ac:spMkLst>
            <pc:docMk/>
            <pc:sldMk cId="1192051762" sldId="266"/>
            <ac:spMk id="21" creationId="{DE4D62F9-188E-4530-84C2-24BDEE4BEB82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3:28.032" v="10"/>
          <ac:spMkLst>
            <pc:docMk/>
            <pc:sldMk cId="1192051762" sldId="266"/>
            <ac:spMk id="23" creationId="{757B325C-3E35-45CF-9D07-3BCB281F3B9C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3:28.032" v="10"/>
          <ac:spMkLst>
            <pc:docMk/>
            <pc:sldMk cId="1192051762" sldId="266"/>
            <ac:spMk id="25" creationId="{C24BEC42-AFF3-40D1-93A2-A27A42E1E23C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3:28.032" v="10"/>
          <ac:spMkLst>
            <pc:docMk/>
            <pc:sldMk cId="1192051762" sldId="266"/>
            <ac:spMk id="27" creationId="{608F427C-1EC9-4280-9367-F2B3AA063E82}"/>
          </ac:spMkLst>
        </pc:spChg>
        <pc:spChg chg="add">
          <ac:chgData name="Troutman,Ethan S" userId="S::estrou03@louisville.edu::2b110a7d-4830-4c30-89ee-7d7e6a1af63e" providerId="AD" clId="Web-{1C966CDA-B209-9C7B-DC1F-9967D923EB98}" dt="2022-12-05T01:43:28.032" v="10"/>
          <ac:spMkLst>
            <pc:docMk/>
            <pc:sldMk cId="1192051762" sldId="266"/>
            <ac:spMk id="29" creationId="{F98810A7-E114-447A-A7D6-69B27CFB5650}"/>
          </ac:spMkLst>
        </pc:spChg>
        <pc:picChg chg="del">
          <ac:chgData name="Troutman,Ethan S" userId="S::estrou03@louisville.edu::2b110a7d-4830-4c30-89ee-7d7e6a1af63e" providerId="AD" clId="Web-{1C966CDA-B209-9C7B-DC1F-9967D923EB98}" dt="2022-12-05T01:42:12.248" v="8"/>
          <ac:picMkLst>
            <pc:docMk/>
            <pc:sldMk cId="1192051762" sldId="266"/>
            <ac:picMk id="4" creationId="{80760BE7-30D6-4C5C-BAD3-92E0D8952834}"/>
          </ac:picMkLst>
        </pc:picChg>
        <pc:picChg chg="add mod ord">
          <ac:chgData name="Troutman,Ethan S" userId="S::estrou03@louisville.edu::2b110a7d-4830-4c30-89ee-7d7e6a1af63e" providerId="AD" clId="Web-{1C966CDA-B209-9C7B-DC1F-9967D923EB98}" dt="2022-12-05T01:43:28.032" v="10"/>
          <ac:picMkLst>
            <pc:docMk/>
            <pc:sldMk cId="1192051762" sldId="266"/>
            <ac:picMk id="6" creationId="{B65EB8FB-DEB3-C101-A68C-D32F5404DE7D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3:28.032" v="10"/>
          <ac:picMkLst>
            <pc:docMk/>
            <pc:sldMk cId="1192051762" sldId="266"/>
            <ac:picMk id="11" creationId="{41B68C77-138E-4BF7-A276-BD0C78A4219F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3:28.032" v="10"/>
          <ac:picMkLst>
            <pc:docMk/>
            <pc:sldMk cId="1192051762" sldId="266"/>
            <ac:picMk id="13" creationId="{7C268552-D473-46ED-B1B8-422042C4DEF1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3:28.032" v="10"/>
          <ac:picMkLst>
            <pc:docMk/>
            <pc:sldMk cId="1192051762" sldId="266"/>
            <ac:picMk id="17" creationId="{B9238B3E-24AA-439A-B527-6C5DF6D72145}"/>
          </ac:picMkLst>
        </pc:picChg>
        <pc:picChg chg="add">
          <ac:chgData name="Troutman,Ethan S" userId="S::estrou03@louisville.edu::2b110a7d-4830-4c30-89ee-7d7e6a1af63e" providerId="AD" clId="Web-{1C966CDA-B209-9C7B-DC1F-9967D923EB98}" dt="2022-12-05T01:43:28.032" v="10"/>
          <ac:picMkLst>
            <pc:docMk/>
            <pc:sldMk cId="1192051762" sldId="266"/>
            <ac:picMk id="19" creationId="{69F01145-BEA3-4CBF-AA21-10077B948CA8}"/>
          </ac:picMkLst>
        </pc:picChg>
      </pc:sldChg>
    </pc:docChg>
  </pc:docChgLst>
  <pc:docChgLst>
    <pc:chgData name="Dinh, Scott" userId="S::srdinh01@louisville.edu::0c19829f-5e03-432b-a579-39aaef323e30" providerId="AD" clId="Web-{7AC9E39E-28E9-101B-7EAA-8444AA866B2C}"/>
    <pc:docChg chg="modSld">
      <pc:chgData name="Dinh, Scott" userId="S::srdinh01@louisville.edu::0c19829f-5e03-432b-a579-39aaef323e30" providerId="AD" clId="Web-{7AC9E39E-28E9-101B-7EAA-8444AA866B2C}" dt="2022-12-05T02:16:29.130" v="5" actId="1076"/>
      <pc:docMkLst>
        <pc:docMk/>
      </pc:docMkLst>
      <pc:sldChg chg="addSp delSp modSp">
        <pc:chgData name="Dinh, Scott" userId="S::srdinh01@louisville.edu::0c19829f-5e03-432b-a579-39aaef323e30" providerId="AD" clId="Web-{7AC9E39E-28E9-101B-7EAA-8444AA866B2C}" dt="2022-12-05T02:16:29.130" v="5" actId="1076"/>
        <pc:sldMkLst>
          <pc:docMk/>
          <pc:sldMk cId="2484031170" sldId="269"/>
        </pc:sldMkLst>
        <pc:spChg chg="del mod">
          <ac:chgData name="Dinh, Scott" userId="S::srdinh01@louisville.edu::0c19829f-5e03-432b-a579-39aaef323e30" providerId="AD" clId="Web-{7AC9E39E-28E9-101B-7EAA-8444AA866B2C}" dt="2022-12-05T02:16:20.896" v="1"/>
          <ac:spMkLst>
            <pc:docMk/>
            <pc:sldMk cId="2484031170" sldId="269"/>
            <ac:spMk id="3" creationId="{FDBF0974-5AB1-74C4-319C-7CD69FD20931}"/>
          </ac:spMkLst>
        </pc:spChg>
        <pc:picChg chg="add mod ord">
          <ac:chgData name="Dinh, Scott" userId="S::srdinh01@louisville.edu::0c19829f-5e03-432b-a579-39aaef323e30" providerId="AD" clId="Web-{7AC9E39E-28E9-101B-7EAA-8444AA866B2C}" dt="2022-12-05T02:16:29.130" v="5" actId="1076"/>
          <ac:picMkLst>
            <pc:docMk/>
            <pc:sldMk cId="2484031170" sldId="269"/>
            <ac:picMk id="4" creationId="{304706AD-0BAC-FB11-F0EE-890AAA6FACC3}"/>
          </ac:picMkLst>
        </pc:picChg>
      </pc:sldChg>
    </pc:docChg>
  </pc:docChgLst>
  <pc:docChgLst>
    <pc:chgData name="Hsieh Hsu, Yen" userId="S::y0hsie01@louisville.edu::a10c1606-b72b-43ff-8d29-33acdbf22470" providerId="AD" clId="Web-{9808C42F-CDD6-B919-A821-DFA3F8676470}"/>
    <pc:docChg chg="addSld delSld modSld sldOrd">
      <pc:chgData name="Hsieh Hsu, Yen" userId="S::y0hsie01@louisville.edu::a10c1606-b72b-43ff-8d29-33acdbf22470" providerId="AD" clId="Web-{9808C42F-CDD6-B919-A821-DFA3F8676470}" dt="2022-12-04T13:09:06.457" v="308" actId="20577"/>
      <pc:docMkLst>
        <pc:docMk/>
      </pc:docMkLst>
      <pc:sldChg chg="modSp">
        <pc:chgData name="Hsieh Hsu, Yen" userId="S::y0hsie01@louisville.edu::a10c1606-b72b-43ff-8d29-33acdbf22470" providerId="AD" clId="Web-{9808C42F-CDD6-B919-A821-DFA3F8676470}" dt="2022-12-04T13:02:23.580" v="207" actId="20577"/>
        <pc:sldMkLst>
          <pc:docMk/>
          <pc:sldMk cId="1058323611" sldId="260"/>
        </pc:sldMkLst>
        <pc:spChg chg="mod">
          <ac:chgData name="Hsieh Hsu, Yen" userId="S::y0hsie01@louisville.edu::a10c1606-b72b-43ff-8d29-33acdbf22470" providerId="AD" clId="Web-{9808C42F-CDD6-B919-A821-DFA3F8676470}" dt="2022-12-04T13:02:23.580" v="207" actId="20577"/>
          <ac:spMkLst>
            <pc:docMk/>
            <pc:sldMk cId="1058323611" sldId="260"/>
            <ac:spMk id="2" creationId="{363540EF-820F-25AB-ACAD-87E35782DD73}"/>
          </ac:spMkLst>
        </pc:spChg>
      </pc:sldChg>
      <pc:sldChg chg="addSp delSp modSp">
        <pc:chgData name="Hsieh Hsu, Yen" userId="S::y0hsie01@louisville.edu::a10c1606-b72b-43ff-8d29-33acdbf22470" providerId="AD" clId="Web-{9808C42F-CDD6-B919-A821-DFA3F8676470}" dt="2022-12-04T12:54:14.048" v="154" actId="1076"/>
        <pc:sldMkLst>
          <pc:docMk/>
          <pc:sldMk cId="1583878305" sldId="261"/>
        </pc:sldMkLst>
        <pc:spChg chg="mod">
          <ac:chgData name="Hsieh Hsu, Yen" userId="S::y0hsie01@louisville.edu::a10c1606-b72b-43ff-8d29-33acdbf22470" providerId="AD" clId="Web-{9808C42F-CDD6-B919-A821-DFA3F8676470}" dt="2022-12-04T12:47:42.648" v="96" actId="20577"/>
          <ac:spMkLst>
            <pc:docMk/>
            <pc:sldMk cId="1583878305" sldId="261"/>
            <ac:spMk id="2" creationId="{D46E577F-D7E7-0BC2-9C57-B44AC81D414A}"/>
          </ac:spMkLst>
        </pc:spChg>
        <pc:spChg chg="del">
          <ac:chgData name="Hsieh Hsu, Yen" userId="S::y0hsie01@louisville.edu::a10c1606-b72b-43ff-8d29-33acdbf22470" providerId="AD" clId="Web-{9808C42F-CDD6-B919-A821-DFA3F8676470}" dt="2022-12-04T12:47:37.632" v="93"/>
          <ac:spMkLst>
            <pc:docMk/>
            <pc:sldMk cId="1583878305" sldId="261"/>
            <ac:spMk id="3" creationId="{5FF0305A-2465-3087-CDCD-FDA04B709766}"/>
          </ac:spMkLst>
        </pc:spChg>
        <pc:picChg chg="add del mod">
          <ac:chgData name="Hsieh Hsu, Yen" userId="S::y0hsie01@louisville.edu::a10c1606-b72b-43ff-8d29-33acdbf22470" providerId="AD" clId="Web-{9808C42F-CDD6-B919-A821-DFA3F8676470}" dt="2022-12-04T12:48:52.946" v="107"/>
          <ac:picMkLst>
            <pc:docMk/>
            <pc:sldMk cId="1583878305" sldId="261"/>
            <ac:picMk id="4" creationId="{0D4CBAEB-64AC-DFF4-A776-BB11E7439D91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4:14.048" v="154" actId="1076"/>
          <ac:picMkLst>
            <pc:docMk/>
            <pc:sldMk cId="1583878305" sldId="261"/>
            <ac:picMk id="5" creationId="{ED30FC3D-6555-666F-F97A-A11CB833F484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4:08.376" v="152" actId="1076"/>
          <ac:picMkLst>
            <pc:docMk/>
            <pc:sldMk cId="1583878305" sldId="261"/>
            <ac:picMk id="6" creationId="{16D0BD1F-7707-A62E-82BD-3FCF1946F445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4:10.767" v="153" actId="1076"/>
          <ac:picMkLst>
            <pc:docMk/>
            <pc:sldMk cId="1583878305" sldId="261"/>
            <ac:picMk id="7" creationId="{34379300-E876-ACCB-0466-5E90DF70B348}"/>
          </ac:picMkLst>
        </pc:picChg>
      </pc:sldChg>
      <pc:sldChg chg="del">
        <pc:chgData name="Hsieh Hsu, Yen" userId="S::y0hsie01@louisville.edu::a10c1606-b72b-43ff-8d29-33acdbf22470" providerId="AD" clId="Web-{9808C42F-CDD6-B919-A821-DFA3F8676470}" dt="2022-12-04T12:44:20.830" v="25"/>
        <pc:sldMkLst>
          <pc:docMk/>
          <pc:sldMk cId="3960196567" sldId="263"/>
        </pc:sldMkLst>
      </pc:sldChg>
      <pc:sldChg chg="modSp">
        <pc:chgData name="Hsieh Hsu, Yen" userId="S::y0hsie01@louisville.edu::a10c1606-b72b-43ff-8d29-33acdbf22470" providerId="AD" clId="Web-{9808C42F-CDD6-B919-A821-DFA3F8676470}" dt="2022-12-04T12:55:53.051" v="173" actId="20577"/>
        <pc:sldMkLst>
          <pc:docMk/>
          <pc:sldMk cId="409077405" sldId="265"/>
        </pc:sldMkLst>
        <pc:spChg chg="mod">
          <ac:chgData name="Hsieh Hsu, Yen" userId="S::y0hsie01@louisville.edu::a10c1606-b72b-43ff-8d29-33acdbf22470" providerId="AD" clId="Web-{9808C42F-CDD6-B919-A821-DFA3F8676470}" dt="2022-12-04T12:55:53.051" v="173" actId="20577"/>
          <ac:spMkLst>
            <pc:docMk/>
            <pc:sldMk cId="409077405" sldId="265"/>
            <ac:spMk id="2" creationId="{7DF4636F-EDD4-FD9C-BC39-F9F2BE9B7C12}"/>
          </ac:spMkLst>
        </pc:spChg>
      </pc:sldChg>
      <pc:sldChg chg="modSp ord">
        <pc:chgData name="Hsieh Hsu, Yen" userId="S::y0hsie01@louisville.edu::a10c1606-b72b-43ff-8d29-33acdbf22470" providerId="AD" clId="Web-{9808C42F-CDD6-B919-A821-DFA3F8676470}" dt="2022-12-04T13:09:06.457" v="308" actId="20577"/>
        <pc:sldMkLst>
          <pc:docMk/>
          <pc:sldMk cId="2461646501" sldId="270"/>
        </pc:sldMkLst>
        <pc:spChg chg="mod">
          <ac:chgData name="Hsieh Hsu, Yen" userId="S::y0hsie01@louisville.edu::a10c1606-b72b-43ff-8d29-33acdbf22470" providerId="AD" clId="Web-{9808C42F-CDD6-B919-A821-DFA3F8676470}" dt="2022-12-04T13:07:13.187" v="259" actId="20577"/>
          <ac:spMkLst>
            <pc:docMk/>
            <pc:sldMk cId="2461646501" sldId="270"/>
            <ac:spMk id="2" creationId="{5B184D9B-FA9A-864B-65CA-0BBB3BD13147}"/>
          </ac:spMkLst>
        </pc:spChg>
        <pc:spChg chg="mod">
          <ac:chgData name="Hsieh Hsu, Yen" userId="S::y0hsie01@louisville.edu::a10c1606-b72b-43ff-8d29-33acdbf22470" providerId="AD" clId="Web-{9808C42F-CDD6-B919-A821-DFA3F8676470}" dt="2022-12-04T13:09:06.457" v="308" actId="20577"/>
          <ac:spMkLst>
            <pc:docMk/>
            <pc:sldMk cId="2461646501" sldId="270"/>
            <ac:spMk id="3" creationId="{00D2822E-DC3E-5177-C2D3-EF7557768E01}"/>
          </ac:spMkLst>
        </pc:spChg>
      </pc:sldChg>
      <pc:sldChg chg="addSp delSp modSp new mod setBg setClrOvrMap">
        <pc:chgData name="Hsieh Hsu, Yen" userId="S::y0hsie01@louisville.edu::a10c1606-b72b-43ff-8d29-33acdbf22470" providerId="AD" clId="Web-{9808C42F-CDD6-B919-A821-DFA3F8676470}" dt="2022-12-04T13:07:04.593" v="254" actId="20577"/>
        <pc:sldMkLst>
          <pc:docMk/>
          <pc:sldMk cId="100700337" sldId="272"/>
        </pc:sldMkLst>
        <pc:spChg chg="mod">
          <ac:chgData name="Hsieh Hsu, Yen" userId="S::y0hsie01@louisville.edu::a10c1606-b72b-43ff-8d29-33acdbf22470" providerId="AD" clId="Web-{9808C42F-CDD6-B919-A821-DFA3F8676470}" dt="2022-12-04T13:07:04.593" v="254" actId="20577"/>
          <ac:spMkLst>
            <pc:docMk/>
            <pc:sldMk cId="100700337" sldId="272"/>
            <ac:spMk id="2" creationId="{AD59BD6D-831B-8E4F-3060-F7D891412CE1}"/>
          </ac:spMkLst>
        </pc:spChg>
        <pc:spChg chg="del mod">
          <ac:chgData name="Hsieh Hsu, Yen" userId="S::y0hsie01@louisville.edu::a10c1606-b72b-43ff-8d29-33acdbf22470" providerId="AD" clId="Web-{9808C42F-CDD6-B919-A821-DFA3F8676470}" dt="2022-12-04T13:06:43.530" v="252"/>
          <ac:spMkLst>
            <pc:docMk/>
            <pc:sldMk cId="100700337" sldId="272"/>
            <ac:spMk id="3" creationId="{87E1478F-09A4-8CA5-691F-651EF13175F2}"/>
          </ac:spMkLst>
        </pc:spChg>
        <pc:spChg chg="add">
          <ac:chgData name="Hsieh Hsu, Yen" userId="S::y0hsie01@louisville.edu::a10c1606-b72b-43ff-8d29-33acdbf22470" providerId="AD" clId="Web-{9808C42F-CDD6-B919-A821-DFA3F8676470}" dt="2022-12-04T13:06:43.530" v="252"/>
          <ac:spMkLst>
            <pc:docMk/>
            <pc:sldMk cId="100700337" sldId="272"/>
            <ac:spMk id="9" creationId="{F747F1B4-B831-4277-8AB0-32767F7EB7BF}"/>
          </ac:spMkLst>
        </pc:spChg>
        <pc:spChg chg="add">
          <ac:chgData name="Hsieh Hsu, Yen" userId="S::y0hsie01@louisville.edu::a10c1606-b72b-43ff-8d29-33acdbf22470" providerId="AD" clId="Web-{9808C42F-CDD6-B919-A821-DFA3F8676470}" dt="2022-12-04T13:06:43.530" v="252"/>
          <ac:spMkLst>
            <pc:docMk/>
            <pc:sldMk cId="100700337" sldId="272"/>
            <ac:spMk id="11" creationId="{D80CFA21-AB7C-4BEB-9BFF-05764FBBF3C6}"/>
          </ac:spMkLst>
        </pc:spChg>
        <pc:spChg chg="add">
          <ac:chgData name="Hsieh Hsu, Yen" userId="S::y0hsie01@louisville.edu::a10c1606-b72b-43ff-8d29-33acdbf22470" providerId="AD" clId="Web-{9808C42F-CDD6-B919-A821-DFA3F8676470}" dt="2022-12-04T13:06:43.530" v="252"/>
          <ac:spMkLst>
            <pc:docMk/>
            <pc:sldMk cId="100700337" sldId="272"/>
            <ac:spMk id="13" creationId="{12F7E335-851A-4CAE-B09F-E657819D4600}"/>
          </ac:spMkLst>
        </pc:spChg>
        <pc:spChg chg="add">
          <ac:chgData name="Hsieh Hsu, Yen" userId="S::y0hsie01@louisville.edu::a10c1606-b72b-43ff-8d29-33acdbf22470" providerId="AD" clId="Web-{9808C42F-CDD6-B919-A821-DFA3F8676470}" dt="2022-12-04T13:06:43.530" v="252"/>
          <ac:spMkLst>
            <pc:docMk/>
            <pc:sldMk cId="100700337" sldId="272"/>
            <ac:spMk id="15" creationId="{10B541F0-7F6E-402E-84D8-CF96EACA5FBC}"/>
          </ac:spMkLst>
        </pc:spChg>
        <pc:graphicFrameChg chg="add">
          <ac:chgData name="Hsieh Hsu, Yen" userId="S::y0hsie01@louisville.edu::a10c1606-b72b-43ff-8d29-33acdbf22470" providerId="AD" clId="Web-{9808C42F-CDD6-B919-A821-DFA3F8676470}" dt="2022-12-04T13:06:43.530" v="252"/>
          <ac:graphicFrameMkLst>
            <pc:docMk/>
            <pc:sldMk cId="100700337" sldId="272"/>
            <ac:graphicFrameMk id="5" creationId="{0342A61A-BB28-0D0F-A7F3-703F56B88B1A}"/>
          </ac:graphicFrameMkLst>
        </pc:graphicFrameChg>
      </pc:sldChg>
      <pc:sldChg chg="addSp modSp add replId">
        <pc:chgData name="Hsieh Hsu, Yen" userId="S::y0hsie01@louisville.edu::a10c1606-b72b-43ff-8d29-33acdbf22470" providerId="AD" clId="Web-{9808C42F-CDD6-B919-A821-DFA3F8676470}" dt="2022-12-04T12:50:55.106" v="124" actId="1076"/>
        <pc:sldMkLst>
          <pc:docMk/>
          <pc:sldMk cId="1067221874" sldId="273"/>
        </pc:sldMkLst>
        <pc:spChg chg="mod">
          <ac:chgData name="Hsieh Hsu, Yen" userId="S::y0hsie01@louisville.edu::a10c1606-b72b-43ff-8d29-33acdbf22470" providerId="AD" clId="Web-{9808C42F-CDD6-B919-A821-DFA3F8676470}" dt="2022-12-04T12:47:50.460" v="100" actId="20577"/>
          <ac:spMkLst>
            <pc:docMk/>
            <pc:sldMk cId="1067221874" sldId="273"/>
            <ac:spMk id="2" creationId="{D46E577F-D7E7-0BC2-9C57-B44AC81D414A}"/>
          </ac:spMkLst>
        </pc:spChg>
        <pc:picChg chg="add mod">
          <ac:chgData name="Hsieh Hsu, Yen" userId="S::y0hsie01@louisville.edu::a10c1606-b72b-43ff-8d29-33acdbf22470" providerId="AD" clId="Web-{9808C42F-CDD6-B919-A821-DFA3F8676470}" dt="2022-12-04T12:49:52.448" v="112" actId="1076"/>
          <ac:picMkLst>
            <pc:docMk/>
            <pc:sldMk cId="1067221874" sldId="273"/>
            <ac:picMk id="4" creationId="{CBAB0BC6-9669-579B-0640-E742C1928408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49:54.088" v="113" actId="1076"/>
          <ac:picMkLst>
            <pc:docMk/>
            <pc:sldMk cId="1067221874" sldId="273"/>
            <ac:picMk id="5" creationId="{955EC624-35B8-84E4-BF03-C0136AC363ED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0:52.652" v="123" actId="1076"/>
          <ac:picMkLst>
            <pc:docMk/>
            <pc:sldMk cId="1067221874" sldId="273"/>
            <ac:picMk id="6" creationId="{C4AD3A70-3442-6E7E-FEB5-ACBF915E138F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0:55.106" v="124" actId="1076"/>
          <ac:picMkLst>
            <pc:docMk/>
            <pc:sldMk cId="1067221874" sldId="273"/>
            <ac:picMk id="7" creationId="{1E231833-4EA2-D4C0-5821-8F4F4F7E55E4}"/>
          </ac:picMkLst>
        </pc:picChg>
      </pc:sldChg>
      <pc:sldChg chg="addSp modSp add replId">
        <pc:chgData name="Hsieh Hsu, Yen" userId="S::y0hsie01@louisville.edu::a10c1606-b72b-43ff-8d29-33acdbf22470" providerId="AD" clId="Web-{9808C42F-CDD6-B919-A821-DFA3F8676470}" dt="2022-12-04T12:59:15.247" v="203" actId="1076"/>
        <pc:sldMkLst>
          <pc:docMk/>
          <pc:sldMk cId="3823316066" sldId="274"/>
        </pc:sldMkLst>
        <pc:spChg chg="mod">
          <ac:chgData name="Hsieh Hsu, Yen" userId="S::y0hsie01@louisville.edu::a10c1606-b72b-43ff-8d29-33acdbf22470" providerId="AD" clId="Web-{9808C42F-CDD6-B919-A821-DFA3F8676470}" dt="2022-12-04T12:59:03.387" v="201" actId="20577"/>
          <ac:spMkLst>
            <pc:docMk/>
            <pc:sldMk cId="3823316066" sldId="274"/>
            <ac:spMk id="2" creationId="{D46E577F-D7E7-0BC2-9C57-B44AC81D414A}"/>
          </ac:spMkLst>
        </pc:spChg>
        <pc:picChg chg="add mod">
          <ac:chgData name="Hsieh Hsu, Yen" userId="S::y0hsie01@louisville.edu::a10c1606-b72b-43ff-8d29-33acdbf22470" providerId="AD" clId="Web-{9808C42F-CDD6-B919-A821-DFA3F8676470}" dt="2022-12-04T12:58:26.011" v="192" actId="1076"/>
          <ac:picMkLst>
            <pc:docMk/>
            <pc:sldMk cId="3823316066" sldId="274"/>
            <ac:picMk id="3" creationId="{BBFEF224-82F5-1191-6E70-EB8215BF0E6A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8:28.199" v="193" actId="1076"/>
          <ac:picMkLst>
            <pc:docMk/>
            <pc:sldMk cId="3823316066" sldId="274"/>
            <ac:picMk id="4" creationId="{4EE5F853-A18C-4E99-EBD8-D2A56DEF154C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8:33.480" v="194" actId="14100"/>
          <ac:picMkLst>
            <pc:docMk/>
            <pc:sldMk cId="3823316066" sldId="274"/>
            <ac:picMk id="5" creationId="{8BA1976A-E782-D40D-15FD-E8DF4A3743B3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9:15.247" v="203" actId="1076"/>
          <ac:picMkLst>
            <pc:docMk/>
            <pc:sldMk cId="3823316066" sldId="274"/>
            <ac:picMk id="6" creationId="{A5E825C6-C81C-FA16-FFF9-D346D23ECBD0}"/>
          </ac:picMkLst>
        </pc:picChg>
      </pc:sldChg>
      <pc:sldChg chg="addSp modSp add replId">
        <pc:chgData name="Hsieh Hsu, Yen" userId="S::y0hsie01@louisville.edu::a10c1606-b72b-43ff-8d29-33acdbf22470" providerId="AD" clId="Web-{9808C42F-CDD6-B919-A821-DFA3F8676470}" dt="2022-12-04T12:52:15.358" v="137" actId="1076"/>
        <pc:sldMkLst>
          <pc:docMk/>
          <pc:sldMk cId="1245701561" sldId="275"/>
        </pc:sldMkLst>
        <pc:spChg chg="mod">
          <ac:chgData name="Hsieh Hsu, Yen" userId="S::y0hsie01@louisville.edu::a10c1606-b72b-43ff-8d29-33acdbf22470" providerId="AD" clId="Web-{9808C42F-CDD6-B919-A821-DFA3F8676470}" dt="2022-12-04T12:51:06.825" v="126" actId="20577"/>
          <ac:spMkLst>
            <pc:docMk/>
            <pc:sldMk cId="1245701561" sldId="275"/>
            <ac:spMk id="2" creationId="{D46E577F-D7E7-0BC2-9C57-B44AC81D414A}"/>
          </ac:spMkLst>
        </pc:spChg>
        <pc:picChg chg="add mod">
          <ac:chgData name="Hsieh Hsu, Yen" userId="S::y0hsie01@louisville.edu::a10c1606-b72b-43ff-8d29-33acdbf22470" providerId="AD" clId="Web-{9808C42F-CDD6-B919-A821-DFA3F8676470}" dt="2022-12-04T12:51:35.919" v="130" actId="1076"/>
          <ac:picMkLst>
            <pc:docMk/>
            <pc:sldMk cId="1245701561" sldId="275"/>
            <ac:picMk id="3" creationId="{70C12262-2D15-A60F-3929-9DA697016D1E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1:38.247" v="131" actId="1076"/>
          <ac:picMkLst>
            <pc:docMk/>
            <pc:sldMk cId="1245701561" sldId="275"/>
            <ac:picMk id="4" creationId="{57605E84-8518-3853-66D5-F0AF3EE5ACF7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1:53.420" v="133" actId="1076"/>
          <ac:picMkLst>
            <pc:docMk/>
            <pc:sldMk cId="1245701561" sldId="275"/>
            <ac:picMk id="5" creationId="{74FB177D-B5AF-4960-45D9-CAAD5F8368A9}"/>
          </ac:picMkLst>
        </pc:picChg>
        <pc:picChg chg="add mod">
          <ac:chgData name="Hsieh Hsu, Yen" userId="S::y0hsie01@louisville.edu::a10c1606-b72b-43ff-8d29-33acdbf22470" providerId="AD" clId="Web-{9808C42F-CDD6-B919-A821-DFA3F8676470}" dt="2022-12-04T12:52:15.358" v="137" actId="1076"/>
          <ac:picMkLst>
            <pc:docMk/>
            <pc:sldMk cId="1245701561" sldId="275"/>
            <ac:picMk id="6" creationId="{12ACF3E4-860E-F2B9-4171-133415A75C5D}"/>
          </ac:picMkLst>
        </pc:picChg>
      </pc:sldChg>
      <pc:sldChg chg="add replId">
        <pc:chgData name="Hsieh Hsu, Yen" userId="S::y0hsie01@louisville.edu::a10c1606-b72b-43ff-8d29-33acdbf22470" providerId="AD" clId="Web-{9808C42F-CDD6-B919-A821-DFA3F8676470}" dt="2022-12-04T13:07:08.547" v="255"/>
        <pc:sldMkLst>
          <pc:docMk/>
          <pc:sldMk cId="1998719100" sldId="276"/>
        </pc:sldMkLst>
      </pc:sldChg>
    </pc:docChg>
  </pc:docChgLst>
  <pc:docChgLst>
    <pc:chgData name="Ruiz,Noah" userId="S::n0ruiz01@louisville.edu::a85da3d7-9b2a-4549-825a-d1f0a06dbce7" providerId="AD" clId="Web-{B2DA4FF1-8F75-3AAF-34A1-29B448C9F635}"/>
    <pc:docChg chg="modSld">
      <pc:chgData name="Ruiz,Noah" userId="S::n0ruiz01@louisville.edu::a85da3d7-9b2a-4549-825a-d1f0a06dbce7" providerId="AD" clId="Web-{B2DA4FF1-8F75-3AAF-34A1-29B448C9F635}" dt="2022-12-05T03:39:53.501" v="8" actId="1076"/>
      <pc:docMkLst>
        <pc:docMk/>
      </pc:docMkLst>
      <pc:sldChg chg="addSp delSp modSp">
        <pc:chgData name="Ruiz,Noah" userId="S::n0ruiz01@louisville.edu::a85da3d7-9b2a-4549-825a-d1f0a06dbce7" providerId="AD" clId="Web-{B2DA4FF1-8F75-3AAF-34A1-29B448C9F635}" dt="2022-12-05T03:39:53.501" v="8" actId="1076"/>
        <pc:sldMkLst>
          <pc:docMk/>
          <pc:sldMk cId="1058323611" sldId="260"/>
        </pc:sldMkLst>
        <pc:spChg chg="mod">
          <ac:chgData name="Ruiz,Noah" userId="S::n0ruiz01@louisville.edu::a85da3d7-9b2a-4549-825a-d1f0a06dbce7" providerId="AD" clId="Web-{B2DA4FF1-8F75-3AAF-34A1-29B448C9F635}" dt="2022-12-05T03:39:49.595" v="7" actId="20577"/>
          <ac:spMkLst>
            <pc:docMk/>
            <pc:sldMk cId="1058323611" sldId="260"/>
            <ac:spMk id="3" creationId="{30A77FB6-5191-07A7-73E4-DEC232C00EC1}"/>
          </ac:spMkLst>
        </pc:spChg>
        <pc:picChg chg="add mod">
          <ac:chgData name="Ruiz,Noah" userId="S::n0ruiz01@louisville.edu::a85da3d7-9b2a-4549-825a-d1f0a06dbce7" providerId="AD" clId="Web-{B2DA4FF1-8F75-3AAF-34A1-29B448C9F635}" dt="2022-12-05T03:39:53.501" v="8" actId="1076"/>
          <ac:picMkLst>
            <pc:docMk/>
            <pc:sldMk cId="1058323611" sldId="260"/>
            <ac:picMk id="4" creationId="{88A069B0-F6EA-B425-31B8-4E66762699B3}"/>
          </ac:picMkLst>
        </pc:picChg>
        <pc:picChg chg="del">
          <ac:chgData name="Ruiz,Noah" userId="S::n0ruiz01@louisville.edu::a85da3d7-9b2a-4549-825a-d1f0a06dbce7" providerId="AD" clId="Web-{B2DA4FF1-8F75-3AAF-34A1-29B448C9F635}" dt="2022-12-05T03:39:18.172" v="0"/>
          <ac:picMkLst>
            <pc:docMk/>
            <pc:sldMk cId="1058323611" sldId="260"/>
            <ac:picMk id="6" creationId="{FF1D477D-4DD0-B32B-5DB3-5FFBEDF351F8}"/>
          </ac:picMkLst>
        </pc:picChg>
      </pc:sldChg>
    </pc:docChg>
  </pc:docChgLst>
  <pc:docChgLst>
    <pc:chgData name="Troutman,Ethan S" userId="S::estrou03@louisville.edu::2b110a7d-4830-4c30-89ee-7d7e6a1af63e" providerId="AD" clId="Web-{068A125C-3886-16BA-15C5-A186359EBA88}"/>
    <pc:docChg chg="modSld">
      <pc:chgData name="Troutman,Ethan S" userId="S::estrou03@louisville.edu::2b110a7d-4830-4c30-89ee-7d7e6a1af63e" providerId="AD" clId="Web-{068A125C-3886-16BA-15C5-A186359EBA88}" dt="2022-12-04T03:42:55.693" v="1" actId="20577"/>
      <pc:docMkLst>
        <pc:docMk/>
      </pc:docMkLst>
      <pc:sldChg chg="modSp">
        <pc:chgData name="Troutman,Ethan S" userId="S::estrou03@louisville.edu::2b110a7d-4830-4c30-89ee-7d7e6a1af63e" providerId="AD" clId="Web-{068A125C-3886-16BA-15C5-A186359EBA88}" dt="2022-12-04T03:42:55.693" v="1" actId="20577"/>
        <pc:sldMkLst>
          <pc:docMk/>
          <pc:sldMk cId="2103618455" sldId="271"/>
        </pc:sldMkLst>
        <pc:spChg chg="mod">
          <ac:chgData name="Troutman,Ethan S" userId="S::estrou03@louisville.edu::2b110a7d-4830-4c30-89ee-7d7e6a1af63e" providerId="AD" clId="Web-{068A125C-3886-16BA-15C5-A186359EBA88}" dt="2022-12-04T03:42:55.693" v="1" actId="20577"/>
          <ac:spMkLst>
            <pc:docMk/>
            <pc:sldMk cId="2103618455" sldId="271"/>
            <ac:spMk id="3" creationId="{27EA9E56-35EB-6C9C-C92A-7C4E5AEC8E03}"/>
          </ac:spMkLst>
        </pc:spChg>
      </pc:sldChg>
    </pc:docChg>
  </pc:docChgLst>
  <pc:docChgLst>
    <pc:chgData name="Hsieh Hsu, Yen" userId="S::y0hsie01@louisville.edu::a10c1606-b72b-43ff-8d29-33acdbf22470" providerId="AD" clId="Web-{628F18DF-4159-B2C1-D9CB-727AFDAEAFB9}"/>
    <pc:docChg chg="modSld">
      <pc:chgData name="Hsieh Hsu, Yen" userId="S::y0hsie01@louisville.edu::a10c1606-b72b-43ff-8d29-33acdbf22470" providerId="AD" clId="Web-{628F18DF-4159-B2C1-D9CB-727AFDAEAFB9}" dt="2022-12-05T00:27:00.995" v="267" actId="20577"/>
      <pc:docMkLst>
        <pc:docMk/>
      </pc:docMkLst>
      <pc:sldChg chg="modSp">
        <pc:chgData name="Hsieh Hsu, Yen" userId="S::y0hsie01@louisville.edu::a10c1606-b72b-43ff-8d29-33acdbf22470" providerId="AD" clId="Web-{628F18DF-4159-B2C1-D9CB-727AFDAEAFB9}" dt="2022-12-04T23:38:31.332" v="254" actId="20577"/>
        <pc:sldMkLst>
          <pc:docMk/>
          <pc:sldMk cId="3658551656" sldId="262"/>
        </pc:sldMkLst>
        <pc:spChg chg="mod">
          <ac:chgData name="Hsieh Hsu, Yen" userId="S::y0hsie01@louisville.edu::a10c1606-b72b-43ff-8d29-33acdbf22470" providerId="AD" clId="Web-{628F18DF-4159-B2C1-D9CB-727AFDAEAFB9}" dt="2022-12-04T23:38:31.332" v="254" actId="20577"/>
          <ac:spMkLst>
            <pc:docMk/>
            <pc:sldMk cId="3658551656" sldId="262"/>
            <ac:spMk id="3" creationId="{6BA22454-0B38-FC86-B749-B5396B3438CA}"/>
          </ac:spMkLst>
        </pc:spChg>
      </pc:sldChg>
      <pc:sldChg chg="modSp">
        <pc:chgData name="Hsieh Hsu, Yen" userId="S::y0hsie01@louisville.edu::a10c1606-b72b-43ff-8d29-33acdbf22470" providerId="AD" clId="Web-{628F18DF-4159-B2C1-D9CB-727AFDAEAFB9}" dt="2022-12-05T00:27:00.995" v="267" actId="20577"/>
        <pc:sldMkLst>
          <pc:docMk/>
          <pc:sldMk cId="2484031170" sldId="269"/>
        </pc:sldMkLst>
        <pc:spChg chg="mod">
          <ac:chgData name="Hsieh Hsu, Yen" userId="S::y0hsie01@louisville.edu::a10c1606-b72b-43ff-8d29-33acdbf22470" providerId="AD" clId="Web-{628F18DF-4159-B2C1-D9CB-727AFDAEAFB9}" dt="2022-12-05T00:27:00.995" v="267" actId="20577"/>
          <ac:spMkLst>
            <pc:docMk/>
            <pc:sldMk cId="2484031170" sldId="269"/>
            <ac:spMk id="3" creationId="{FDBF0974-5AB1-74C4-319C-7CD69FD20931}"/>
          </ac:spMkLst>
        </pc:spChg>
      </pc:sldChg>
      <pc:sldChg chg="modSp">
        <pc:chgData name="Hsieh Hsu, Yen" userId="S::y0hsie01@louisville.edu::a10c1606-b72b-43ff-8d29-33acdbf22470" providerId="AD" clId="Web-{628F18DF-4159-B2C1-D9CB-727AFDAEAFB9}" dt="2022-12-04T23:39:59.834" v="256" actId="20577"/>
        <pc:sldMkLst>
          <pc:docMk/>
          <pc:sldMk cId="1998719100" sldId="276"/>
        </pc:sldMkLst>
        <pc:spChg chg="mod">
          <ac:chgData name="Hsieh Hsu, Yen" userId="S::y0hsie01@louisville.edu::a10c1606-b72b-43ff-8d29-33acdbf22470" providerId="AD" clId="Web-{628F18DF-4159-B2C1-D9CB-727AFDAEAFB9}" dt="2022-12-04T23:39:59.834" v="256" actId="20577"/>
          <ac:spMkLst>
            <pc:docMk/>
            <pc:sldMk cId="1998719100" sldId="276"/>
            <ac:spMk id="3" creationId="{00D2822E-DC3E-5177-C2D3-EF7557768E01}"/>
          </ac:spMkLst>
        </pc:spChg>
      </pc:sldChg>
    </pc:docChg>
  </pc:docChgLst>
  <pc:docChgLst>
    <pc:chgData name="Ruiz,Noah" userId="S::n0ruiz01@louisville.edu::a85da3d7-9b2a-4549-825a-d1f0a06dbce7" providerId="AD" clId="Web-{ABD29536-30CB-CCC1-04E0-2115219712B0}"/>
    <pc:docChg chg="modSld">
      <pc:chgData name="Ruiz,Noah" userId="S::n0ruiz01@louisville.edu::a85da3d7-9b2a-4549-825a-d1f0a06dbce7" providerId="AD" clId="Web-{ABD29536-30CB-CCC1-04E0-2115219712B0}" dt="2022-12-08T19:00:58.898" v="3" actId="1076"/>
      <pc:docMkLst>
        <pc:docMk/>
      </pc:docMkLst>
      <pc:sldChg chg="modSp">
        <pc:chgData name="Ruiz,Noah" userId="S::n0ruiz01@louisville.edu::a85da3d7-9b2a-4549-825a-d1f0a06dbce7" providerId="AD" clId="Web-{ABD29536-30CB-CCC1-04E0-2115219712B0}" dt="2022-12-08T19:00:58.898" v="3" actId="1076"/>
        <pc:sldMkLst>
          <pc:docMk/>
          <pc:sldMk cId="1058323611" sldId="260"/>
        </pc:sldMkLst>
        <pc:picChg chg="mod">
          <ac:chgData name="Ruiz,Noah" userId="S::n0ruiz01@louisville.edu::a85da3d7-9b2a-4549-825a-d1f0a06dbce7" providerId="AD" clId="Web-{ABD29536-30CB-CCC1-04E0-2115219712B0}" dt="2022-12-08T19:00:58.898" v="3" actId="1076"/>
          <ac:picMkLst>
            <pc:docMk/>
            <pc:sldMk cId="1058323611" sldId="260"/>
            <ac:picMk id="4" creationId="{88A069B0-F6EA-B425-31B8-4E66762699B3}"/>
          </ac:picMkLst>
        </pc:picChg>
      </pc:sldChg>
    </pc:docChg>
  </pc:docChgLst>
  <pc:docChgLst>
    <pc:chgData name="Ruiz,Noah" userId="S::n0ruiz01@louisville.edu::a85da3d7-9b2a-4549-825a-d1f0a06dbce7" providerId="AD" clId="Web-{64C85294-73AE-1267-9CC4-1D60F98F0E20}"/>
    <pc:docChg chg="modSld">
      <pc:chgData name="Ruiz,Noah" userId="S::n0ruiz01@louisville.edu::a85da3d7-9b2a-4549-825a-d1f0a06dbce7" providerId="AD" clId="Web-{64C85294-73AE-1267-9CC4-1D60F98F0E20}" dt="2022-12-05T03:28:27.782" v="468" actId="1076"/>
      <pc:docMkLst>
        <pc:docMk/>
      </pc:docMkLst>
      <pc:sldChg chg="addSp modSp">
        <pc:chgData name="Ruiz,Noah" userId="S::n0ruiz01@louisville.edu::a85da3d7-9b2a-4549-825a-d1f0a06dbce7" providerId="AD" clId="Web-{64C85294-73AE-1267-9CC4-1D60F98F0E20}" dt="2022-12-05T03:28:27.782" v="468" actId="1076"/>
        <pc:sldMkLst>
          <pc:docMk/>
          <pc:sldMk cId="1058323611" sldId="260"/>
        </pc:sldMkLst>
        <pc:spChg chg="mod">
          <ac:chgData name="Ruiz,Noah" userId="S::n0ruiz01@louisville.edu::a85da3d7-9b2a-4549-825a-d1f0a06dbce7" providerId="AD" clId="Web-{64C85294-73AE-1267-9CC4-1D60F98F0E20}" dt="2022-12-05T03:14:50.892" v="465" actId="20577"/>
          <ac:spMkLst>
            <pc:docMk/>
            <pc:sldMk cId="1058323611" sldId="260"/>
            <ac:spMk id="3" creationId="{30A77FB6-5191-07A7-73E4-DEC232C00EC1}"/>
          </ac:spMkLst>
        </pc:spChg>
        <pc:spChg chg="add">
          <ac:chgData name="Ruiz,Noah" userId="S::n0ruiz01@louisville.edu::a85da3d7-9b2a-4549-825a-d1f0a06dbce7" providerId="AD" clId="Web-{64C85294-73AE-1267-9CC4-1D60F98F0E20}" dt="2022-12-05T02:54:50.394" v="392"/>
          <ac:spMkLst>
            <pc:docMk/>
            <pc:sldMk cId="1058323611" sldId="260"/>
            <ac:spMk id="5" creationId="{0FA8C426-051D-268E-6C0B-0335D2FF0E55}"/>
          </ac:spMkLst>
        </pc:spChg>
        <pc:picChg chg="add mod">
          <ac:chgData name="Ruiz,Noah" userId="S::n0ruiz01@louisville.edu::a85da3d7-9b2a-4549-825a-d1f0a06dbce7" providerId="AD" clId="Web-{64C85294-73AE-1267-9CC4-1D60F98F0E20}" dt="2022-12-05T03:28:27.782" v="468" actId="1076"/>
          <ac:picMkLst>
            <pc:docMk/>
            <pc:sldMk cId="1058323611" sldId="260"/>
            <ac:picMk id="6" creationId="{FF1D477D-4DD0-B32B-5DB3-5FFBEDF351F8}"/>
          </ac:picMkLst>
        </pc:picChg>
      </pc:sldChg>
    </pc:docChg>
  </pc:docChgLst>
  <pc:docChgLst>
    <pc:chgData name="Hsieh Hsu, Yen" userId="S::y0hsie01@louisville.edu::a10c1606-b72b-43ff-8d29-33acdbf22470" providerId="AD" clId="Web-{40B11D67-CA89-76BC-A794-E69D2143C185}"/>
    <pc:docChg chg="modSld">
      <pc:chgData name="Hsieh Hsu, Yen" userId="S::y0hsie01@louisville.edu::a10c1606-b72b-43ff-8d29-33acdbf22470" providerId="AD" clId="Web-{40B11D67-CA89-76BC-A794-E69D2143C185}" dt="2022-12-05T02:56:47.324" v="95" actId="20577"/>
      <pc:docMkLst>
        <pc:docMk/>
      </pc:docMkLst>
      <pc:sldChg chg="modSp">
        <pc:chgData name="Hsieh Hsu, Yen" userId="S::y0hsie01@louisville.edu::a10c1606-b72b-43ff-8d29-33acdbf22470" providerId="AD" clId="Web-{40B11D67-CA89-76BC-A794-E69D2143C185}" dt="2022-12-05T02:56:47.324" v="95" actId="20577"/>
        <pc:sldMkLst>
          <pc:docMk/>
          <pc:sldMk cId="2013254290" sldId="268"/>
        </pc:sldMkLst>
        <pc:spChg chg="mod">
          <ac:chgData name="Hsieh Hsu, Yen" userId="S::y0hsie01@louisville.edu::a10c1606-b72b-43ff-8d29-33acdbf22470" providerId="AD" clId="Web-{40B11D67-CA89-76BC-A794-E69D2143C185}" dt="2022-12-05T02:56:47.324" v="95" actId="20577"/>
          <ac:spMkLst>
            <pc:docMk/>
            <pc:sldMk cId="2013254290" sldId="268"/>
            <ac:spMk id="3" creationId="{FB341C91-D64F-B01B-28E2-F7325A31EF82}"/>
          </ac:spMkLst>
        </pc:spChg>
      </pc:sldChg>
      <pc:sldChg chg="addSp delSp modSp mod setBg setClrOvrMap">
        <pc:chgData name="Hsieh Hsu, Yen" userId="S::y0hsie01@louisville.edu::a10c1606-b72b-43ff-8d29-33acdbf22470" providerId="AD" clId="Web-{40B11D67-CA89-76BC-A794-E69D2143C185}" dt="2022-12-05T02:49:17.792" v="17"/>
        <pc:sldMkLst>
          <pc:docMk/>
          <pc:sldMk cId="385365373" sldId="278"/>
        </pc:sldMkLst>
        <pc:spChg chg="mod">
          <ac:chgData name="Hsieh Hsu, Yen" userId="S::y0hsie01@louisville.edu::a10c1606-b72b-43ff-8d29-33acdbf22470" providerId="AD" clId="Web-{40B11D67-CA89-76BC-A794-E69D2143C185}" dt="2022-12-05T02:49:17.792" v="17"/>
          <ac:spMkLst>
            <pc:docMk/>
            <pc:sldMk cId="385365373" sldId="278"/>
            <ac:spMk id="2" creationId="{4C14E508-7D5D-A8BF-1034-74843AA89675}"/>
          </ac:spMkLst>
        </pc:spChg>
        <pc:spChg chg="del">
          <ac:chgData name="Hsieh Hsu, Yen" userId="S::y0hsie01@louisville.edu::a10c1606-b72b-43ff-8d29-33acdbf22470" providerId="AD" clId="Web-{40B11D67-CA89-76BC-A794-E69D2143C185}" dt="2022-12-05T02:46:46.239" v="0"/>
          <ac:spMkLst>
            <pc:docMk/>
            <pc:sldMk cId="385365373" sldId="278"/>
            <ac:spMk id="3" creationId="{7DF8FAF6-C704-061D-BF23-20CD4F90EF1C}"/>
          </ac:spMkLst>
        </pc:spChg>
        <pc:spChg chg="add">
          <ac:chgData name="Hsieh Hsu, Yen" userId="S::y0hsie01@louisville.edu::a10c1606-b72b-43ff-8d29-33acdbf22470" providerId="AD" clId="Web-{40B11D67-CA89-76BC-A794-E69D2143C185}" dt="2022-12-05T02:49:17.792" v="17"/>
          <ac:spMkLst>
            <pc:docMk/>
            <pc:sldMk cId="385365373" sldId="278"/>
            <ac:spMk id="13" creationId="{4AC0CD9D-7610-4620-93B4-798CCD9AB581}"/>
          </ac:spMkLst>
        </pc:spChg>
        <pc:spChg chg="add">
          <ac:chgData name="Hsieh Hsu, Yen" userId="S::y0hsie01@louisville.edu::a10c1606-b72b-43ff-8d29-33acdbf22470" providerId="AD" clId="Web-{40B11D67-CA89-76BC-A794-E69D2143C185}" dt="2022-12-05T02:49:17.792" v="17"/>
          <ac:spMkLst>
            <pc:docMk/>
            <pc:sldMk cId="385365373" sldId="278"/>
            <ac:spMk id="19" creationId="{DE4D62F9-188E-4530-84C2-24BDEE4BEB82}"/>
          </ac:spMkLst>
        </pc:spChg>
        <pc:spChg chg="add">
          <ac:chgData name="Hsieh Hsu, Yen" userId="S::y0hsie01@louisville.edu::a10c1606-b72b-43ff-8d29-33acdbf22470" providerId="AD" clId="Web-{40B11D67-CA89-76BC-A794-E69D2143C185}" dt="2022-12-05T02:49:17.792" v="17"/>
          <ac:spMkLst>
            <pc:docMk/>
            <pc:sldMk cId="385365373" sldId="278"/>
            <ac:spMk id="21" creationId="{757B325C-3E35-45CF-9D07-3BCB281F3B9C}"/>
          </ac:spMkLst>
        </pc:spChg>
        <pc:spChg chg="add">
          <ac:chgData name="Hsieh Hsu, Yen" userId="S::y0hsie01@louisville.edu::a10c1606-b72b-43ff-8d29-33acdbf22470" providerId="AD" clId="Web-{40B11D67-CA89-76BC-A794-E69D2143C185}" dt="2022-12-05T02:49:17.792" v="17"/>
          <ac:spMkLst>
            <pc:docMk/>
            <pc:sldMk cId="385365373" sldId="278"/>
            <ac:spMk id="23" creationId="{C24BEC42-AFF3-40D1-93A2-A27A42E1E23C}"/>
          </ac:spMkLst>
        </pc:spChg>
        <pc:spChg chg="add">
          <ac:chgData name="Hsieh Hsu, Yen" userId="S::y0hsie01@louisville.edu::a10c1606-b72b-43ff-8d29-33acdbf22470" providerId="AD" clId="Web-{40B11D67-CA89-76BC-A794-E69D2143C185}" dt="2022-12-05T02:49:17.792" v="17"/>
          <ac:spMkLst>
            <pc:docMk/>
            <pc:sldMk cId="385365373" sldId="278"/>
            <ac:spMk id="25" creationId="{608F427C-1EC9-4280-9367-F2B3AA063E82}"/>
          </ac:spMkLst>
        </pc:spChg>
        <pc:spChg chg="add">
          <ac:chgData name="Hsieh Hsu, Yen" userId="S::y0hsie01@louisville.edu::a10c1606-b72b-43ff-8d29-33acdbf22470" providerId="AD" clId="Web-{40B11D67-CA89-76BC-A794-E69D2143C185}" dt="2022-12-05T02:49:17.792" v="17"/>
          <ac:spMkLst>
            <pc:docMk/>
            <pc:sldMk cId="385365373" sldId="278"/>
            <ac:spMk id="27" creationId="{F98810A7-E114-447A-A7D6-69B27CFB5650}"/>
          </ac:spMkLst>
        </pc:spChg>
        <pc:picChg chg="add mod">
          <ac:chgData name="Hsieh Hsu, Yen" userId="S::y0hsie01@louisville.edu::a10c1606-b72b-43ff-8d29-33acdbf22470" providerId="AD" clId="Web-{40B11D67-CA89-76BC-A794-E69D2143C185}" dt="2022-12-05T02:49:17.792" v="17"/>
          <ac:picMkLst>
            <pc:docMk/>
            <pc:sldMk cId="385365373" sldId="278"/>
            <ac:picMk id="4" creationId="{8B6B544D-E69C-9229-FC4C-7F7D16D6E99B}"/>
          </ac:picMkLst>
        </pc:picChg>
        <pc:picChg chg="add">
          <ac:chgData name="Hsieh Hsu, Yen" userId="S::y0hsie01@louisville.edu::a10c1606-b72b-43ff-8d29-33acdbf22470" providerId="AD" clId="Web-{40B11D67-CA89-76BC-A794-E69D2143C185}" dt="2022-12-05T02:49:17.792" v="17"/>
          <ac:picMkLst>
            <pc:docMk/>
            <pc:sldMk cId="385365373" sldId="278"/>
            <ac:picMk id="9" creationId="{41B68C77-138E-4BF7-A276-BD0C78A4219F}"/>
          </ac:picMkLst>
        </pc:picChg>
        <pc:picChg chg="add">
          <ac:chgData name="Hsieh Hsu, Yen" userId="S::y0hsie01@louisville.edu::a10c1606-b72b-43ff-8d29-33acdbf22470" providerId="AD" clId="Web-{40B11D67-CA89-76BC-A794-E69D2143C185}" dt="2022-12-05T02:49:17.792" v="17"/>
          <ac:picMkLst>
            <pc:docMk/>
            <pc:sldMk cId="385365373" sldId="278"/>
            <ac:picMk id="11" creationId="{7C268552-D473-46ED-B1B8-422042C4DEF1}"/>
          </ac:picMkLst>
        </pc:picChg>
        <pc:picChg chg="add">
          <ac:chgData name="Hsieh Hsu, Yen" userId="S::y0hsie01@louisville.edu::a10c1606-b72b-43ff-8d29-33acdbf22470" providerId="AD" clId="Web-{40B11D67-CA89-76BC-A794-E69D2143C185}" dt="2022-12-05T02:49:17.792" v="17"/>
          <ac:picMkLst>
            <pc:docMk/>
            <pc:sldMk cId="385365373" sldId="278"/>
            <ac:picMk id="15" creationId="{B9238B3E-24AA-439A-B527-6C5DF6D72145}"/>
          </ac:picMkLst>
        </pc:picChg>
        <pc:picChg chg="add">
          <ac:chgData name="Hsieh Hsu, Yen" userId="S::y0hsie01@louisville.edu::a10c1606-b72b-43ff-8d29-33acdbf22470" providerId="AD" clId="Web-{40B11D67-CA89-76BC-A794-E69D2143C185}" dt="2022-12-05T02:49:17.792" v="17"/>
          <ac:picMkLst>
            <pc:docMk/>
            <pc:sldMk cId="385365373" sldId="278"/>
            <ac:picMk id="17" creationId="{69F01145-BEA3-4CBF-AA21-10077B948CA8}"/>
          </ac:picMkLst>
        </pc:picChg>
      </pc:sldChg>
    </pc:docChg>
  </pc:docChgLst>
  <pc:docChgLst>
    <pc:chgData name="Hsieh Hsu, Yen" userId="S::y0hsie01@louisville.edu::a10c1606-b72b-43ff-8d29-33acdbf22470" providerId="AD" clId="Web-{58A0F78D-9700-284A-9D94-2832D0B432CC}"/>
    <pc:docChg chg="mod addSld delSld modSld sldOrd">
      <pc:chgData name="Hsieh Hsu, Yen" userId="S::y0hsie01@louisville.edu::a10c1606-b72b-43ff-8d29-33acdbf22470" providerId="AD" clId="Web-{58A0F78D-9700-284A-9D94-2832D0B432CC}" dt="2022-12-04T18:22:03.040" v="452"/>
      <pc:docMkLst>
        <pc:docMk/>
      </pc:docMkLst>
      <pc:sldChg chg="addCm">
        <pc:chgData name="Hsieh Hsu, Yen" userId="S::y0hsie01@louisville.edu::a10c1606-b72b-43ff-8d29-33acdbf22470" providerId="AD" clId="Web-{58A0F78D-9700-284A-9D94-2832D0B432CC}" dt="2022-12-04T17:07:34.331" v="200"/>
        <pc:sldMkLst>
          <pc:docMk/>
          <pc:sldMk cId="3547270144" sldId="257"/>
        </pc:sldMkLst>
      </pc:sldChg>
      <pc:sldChg chg="addCm">
        <pc:chgData name="Hsieh Hsu, Yen" userId="S::y0hsie01@louisville.edu::a10c1606-b72b-43ff-8d29-33acdbf22470" providerId="AD" clId="Web-{58A0F78D-9700-284A-9D94-2832D0B432CC}" dt="2022-12-04T17:07:57.973" v="203"/>
        <pc:sldMkLst>
          <pc:docMk/>
          <pc:sldMk cId="1583878305" sldId="261"/>
        </pc:sldMkLst>
      </pc:sldChg>
      <pc:sldChg chg="modSp addCm">
        <pc:chgData name="Hsieh Hsu, Yen" userId="S::y0hsie01@louisville.edu::a10c1606-b72b-43ff-8d29-33acdbf22470" providerId="AD" clId="Web-{58A0F78D-9700-284A-9D94-2832D0B432CC}" dt="2022-12-04T18:18:01.137" v="434" actId="20577"/>
        <pc:sldMkLst>
          <pc:docMk/>
          <pc:sldMk cId="329061275" sldId="264"/>
        </pc:sldMkLst>
        <pc:spChg chg="mod">
          <ac:chgData name="Hsieh Hsu, Yen" userId="S::y0hsie01@louisville.edu::a10c1606-b72b-43ff-8d29-33acdbf22470" providerId="AD" clId="Web-{58A0F78D-9700-284A-9D94-2832D0B432CC}" dt="2022-12-04T18:18:01.137" v="434" actId="20577"/>
          <ac:spMkLst>
            <pc:docMk/>
            <pc:sldMk cId="329061275" sldId="264"/>
            <ac:spMk id="3" creationId="{3EE522CF-9C5A-DDB1-5B4F-85FA9BC8D979}"/>
          </ac:spMkLst>
        </pc:spChg>
      </pc:sldChg>
      <pc:sldChg chg="modSp ord modNotes">
        <pc:chgData name="Hsieh Hsu, Yen" userId="S::y0hsie01@louisville.edu::a10c1606-b72b-43ff-8d29-33acdbf22470" providerId="AD" clId="Web-{58A0F78D-9700-284A-9D94-2832D0B432CC}" dt="2022-12-04T18:10:32.285" v="335"/>
        <pc:sldMkLst>
          <pc:docMk/>
          <pc:sldMk cId="409077405" sldId="265"/>
        </pc:sldMkLst>
        <pc:spChg chg="mod">
          <ac:chgData name="Hsieh Hsu, Yen" userId="S::y0hsie01@louisville.edu::a10c1606-b72b-43ff-8d29-33acdbf22470" providerId="AD" clId="Web-{58A0F78D-9700-284A-9D94-2832D0B432CC}" dt="2022-12-04T18:10:25.862" v="331" actId="20577"/>
          <ac:spMkLst>
            <pc:docMk/>
            <pc:sldMk cId="409077405" sldId="265"/>
            <ac:spMk id="3" creationId="{7F5799E9-B86F-F3F3-ADB9-9F047F77D6CE}"/>
          </ac:spMkLst>
        </pc:spChg>
      </pc:sldChg>
      <pc:sldChg chg="addCm">
        <pc:chgData name="Hsieh Hsu, Yen" userId="S::y0hsie01@louisville.edu::a10c1606-b72b-43ff-8d29-33acdbf22470" providerId="AD" clId="Web-{58A0F78D-9700-284A-9D94-2832D0B432CC}" dt="2022-12-04T17:07:44.300" v="202"/>
        <pc:sldMkLst>
          <pc:docMk/>
          <pc:sldMk cId="1192051762" sldId="266"/>
        </pc:sldMkLst>
      </pc:sldChg>
      <pc:sldChg chg="addSp delSp modSp modNotes">
        <pc:chgData name="Hsieh Hsu, Yen" userId="S::y0hsie01@louisville.edu::a10c1606-b72b-43ff-8d29-33acdbf22470" providerId="AD" clId="Web-{58A0F78D-9700-284A-9D94-2832D0B432CC}" dt="2022-12-04T18:09:08.047" v="318" actId="1076"/>
        <pc:sldMkLst>
          <pc:docMk/>
          <pc:sldMk cId="3008527201" sldId="267"/>
        </pc:sldMkLst>
        <pc:spChg chg="del mod">
          <ac:chgData name="Hsieh Hsu, Yen" userId="S::y0hsie01@louisville.edu::a10c1606-b72b-43ff-8d29-33acdbf22470" providerId="AD" clId="Web-{58A0F78D-9700-284A-9D94-2832D0B432CC}" dt="2022-12-04T17:12:17.042" v="212"/>
          <ac:spMkLst>
            <pc:docMk/>
            <pc:sldMk cId="3008527201" sldId="267"/>
            <ac:spMk id="3" creationId="{66C1A055-F9D8-FC2D-E8AE-722CEF81710E}"/>
          </ac:spMkLst>
        </pc:spChg>
        <pc:picChg chg="add mod modCrop">
          <ac:chgData name="Hsieh Hsu, Yen" userId="S::y0hsie01@louisville.edu::a10c1606-b72b-43ff-8d29-33acdbf22470" providerId="AD" clId="Web-{58A0F78D-9700-284A-9D94-2832D0B432CC}" dt="2022-12-04T18:09:08.047" v="318" actId="1076"/>
          <ac:picMkLst>
            <pc:docMk/>
            <pc:sldMk cId="3008527201" sldId="267"/>
            <ac:picMk id="3" creationId="{69521519-BADE-8D6F-0686-248D2B30C79F}"/>
          </ac:picMkLst>
        </pc:picChg>
      </pc:sldChg>
      <pc:sldChg chg="ord">
        <pc:chgData name="Hsieh Hsu, Yen" userId="S::y0hsie01@louisville.edu::a10c1606-b72b-43ff-8d29-33acdbf22470" providerId="AD" clId="Web-{58A0F78D-9700-284A-9D94-2832D0B432CC}" dt="2022-12-04T17:06:45.096" v="197"/>
        <pc:sldMkLst>
          <pc:docMk/>
          <pc:sldMk cId="2484031170" sldId="269"/>
        </pc:sldMkLst>
      </pc:sldChg>
      <pc:sldChg chg="modSp addCm modNotes">
        <pc:chgData name="Hsieh Hsu, Yen" userId="S::y0hsie01@louisville.edu::a10c1606-b72b-43ff-8d29-33acdbf22470" providerId="AD" clId="Web-{58A0F78D-9700-284A-9D94-2832D0B432CC}" dt="2022-12-04T18:22:03.040" v="452"/>
        <pc:sldMkLst>
          <pc:docMk/>
          <pc:sldMk cId="2461646501" sldId="270"/>
        </pc:sldMkLst>
        <pc:spChg chg="mod">
          <ac:chgData name="Hsieh Hsu, Yen" userId="S::y0hsie01@louisville.edu::a10c1606-b72b-43ff-8d29-33acdbf22470" providerId="AD" clId="Web-{58A0F78D-9700-284A-9D94-2832D0B432CC}" dt="2022-12-04T18:14:47.497" v="353" actId="20577"/>
          <ac:spMkLst>
            <pc:docMk/>
            <pc:sldMk cId="2461646501" sldId="270"/>
            <ac:spMk id="3" creationId="{00D2822E-DC3E-5177-C2D3-EF7557768E01}"/>
          </ac:spMkLst>
        </pc:spChg>
      </pc:sldChg>
      <pc:sldChg chg="addCm">
        <pc:chgData name="Hsieh Hsu, Yen" userId="S::y0hsie01@louisville.edu::a10c1606-b72b-43ff-8d29-33acdbf22470" providerId="AD" clId="Web-{58A0F78D-9700-284A-9D94-2832D0B432CC}" dt="2022-12-04T17:07:26.331" v="199"/>
        <pc:sldMkLst>
          <pc:docMk/>
          <pc:sldMk cId="2103618455" sldId="271"/>
        </pc:sldMkLst>
      </pc:sldChg>
      <pc:sldChg chg="del">
        <pc:chgData name="Hsieh Hsu, Yen" userId="S::y0hsie01@louisville.edu::a10c1606-b72b-43ff-8d29-33acdbf22470" providerId="AD" clId="Web-{58A0F78D-9700-284A-9D94-2832D0B432CC}" dt="2022-12-04T16:31:37.326" v="173"/>
        <pc:sldMkLst>
          <pc:docMk/>
          <pc:sldMk cId="100700337" sldId="272"/>
        </pc:sldMkLst>
      </pc:sldChg>
      <pc:sldChg chg="addCm">
        <pc:chgData name="Hsieh Hsu, Yen" userId="S::y0hsie01@louisville.edu::a10c1606-b72b-43ff-8d29-33acdbf22470" providerId="AD" clId="Web-{58A0F78D-9700-284A-9D94-2832D0B432CC}" dt="2022-12-04T17:08:02.410" v="204"/>
        <pc:sldMkLst>
          <pc:docMk/>
          <pc:sldMk cId="1067221874" sldId="273"/>
        </pc:sldMkLst>
      </pc:sldChg>
      <pc:sldChg chg="addCm">
        <pc:chgData name="Hsieh Hsu, Yen" userId="S::y0hsie01@louisville.edu::a10c1606-b72b-43ff-8d29-33acdbf22470" providerId="AD" clId="Web-{58A0F78D-9700-284A-9D94-2832D0B432CC}" dt="2022-12-04T17:08:14.051" v="206"/>
        <pc:sldMkLst>
          <pc:docMk/>
          <pc:sldMk cId="3823316066" sldId="274"/>
        </pc:sldMkLst>
      </pc:sldChg>
      <pc:sldChg chg="addCm">
        <pc:chgData name="Hsieh Hsu, Yen" userId="S::y0hsie01@louisville.edu::a10c1606-b72b-43ff-8d29-33acdbf22470" providerId="AD" clId="Web-{58A0F78D-9700-284A-9D94-2832D0B432CC}" dt="2022-12-04T17:08:08.817" v="205"/>
        <pc:sldMkLst>
          <pc:docMk/>
          <pc:sldMk cId="1245701561" sldId="275"/>
        </pc:sldMkLst>
      </pc:sldChg>
      <pc:sldChg chg="modSp addCm">
        <pc:chgData name="Hsieh Hsu, Yen" userId="S::y0hsie01@louisville.edu::a10c1606-b72b-43ff-8d29-33acdbf22470" providerId="AD" clId="Web-{58A0F78D-9700-284A-9D94-2832D0B432CC}" dt="2022-12-04T17:08:42.067" v="209"/>
        <pc:sldMkLst>
          <pc:docMk/>
          <pc:sldMk cId="1998719100" sldId="276"/>
        </pc:sldMkLst>
        <pc:spChg chg="mod">
          <ac:chgData name="Hsieh Hsu, Yen" userId="S::y0hsie01@louisville.edu::a10c1606-b72b-43ff-8d29-33acdbf22470" providerId="AD" clId="Web-{58A0F78D-9700-284A-9D94-2832D0B432CC}" dt="2022-12-04T16:32:48.281" v="195" actId="20577"/>
          <ac:spMkLst>
            <pc:docMk/>
            <pc:sldMk cId="1998719100" sldId="276"/>
            <ac:spMk id="3" creationId="{00D2822E-DC3E-5177-C2D3-EF7557768E01}"/>
          </ac:spMkLst>
        </pc:spChg>
      </pc:sldChg>
      <pc:sldChg chg="modSp add ord replId addCm">
        <pc:chgData name="Hsieh Hsu, Yen" userId="S::y0hsie01@louisville.edu::a10c1606-b72b-43ff-8d29-33acdbf22470" providerId="AD" clId="Web-{58A0F78D-9700-284A-9D94-2832D0B432CC}" dt="2022-12-04T17:27:45.660" v="232" actId="20577"/>
        <pc:sldMkLst>
          <pc:docMk/>
          <pc:sldMk cId="631267733" sldId="277"/>
        </pc:sldMkLst>
        <pc:spChg chg="mod">
          <ac:chgData name="Hsieh Hsu, Yen" userId="S::y0hsie01@louisville.edu::a10c1606-b72b-43ff-8d29-33acdbf22470" providerId="AD" clId="Web-{58A0F78D-9700-284A-9D94-2832D0B432CC}" dt="2022-12-04T16:26:47.990" v="7" actId="20577"/>
          <ac:spMkLst>
            <pc:docMk/>
            <pc:sldMk cId="631267733" sldId="277"/>
            <ac:spMk id="2" creationId="{5B184D9B-FA9A-864B-65CA-0BBB3BD13147}"/>
          </ac:spMkLst>
        </pc:spChg>
        <pc:spChg chg="mod">
          <ac:chgData name="Hsieh Hsu, Yen" userId="S::y0hsie01@louisville.edu::a10c1606-b72b-43ff-8d29-33acdbf22470" providerId="AD" clId="Web-{58A0F78D-9700-284A-9D94-2832D0B432CC}" dt="2022-12-04T17:27:45.660" v="232" actId="20577"/>
          <ac:spMkLst>
            <pc:docMk/>
            <pc:sldMk cId="631267733" sldId="277"/>
            <ac:spMk id="3" creationId="{00D2822E-DC3E-5177-C2D3-EF7557768E01}"/>
          </ac:spMkLst>
        </pc:spChg>
      </pc:sldChg>
    </pc:docChg>
  </pc:docChgLst>
  <pc:docChgLst>
    <pc:chgData name="Ruiz,Noah" userId="S::n0ruiz01@louisville.edu::a85da3d7-9b2a-4549-825a-d1f0a06dbce7" providerId="AD" clId="Web-{0E791897-EA5F-5000-2AEE-7B06600A1847}"/>
    <pc:docChg chg="modSld">
      <pc:chgData name="Ruiz,Noah" userId="S::n0ruiz01@louisville.edu::a85da3d7-9b2a-4549-825a-d1f0a06dbce7" providerId="AD" clId="Web-{0E791897-EA5F-5000-2AEE-7B06600A1847}" dt="2022-12-05T15:01:02.204" v="1" actId="1076"/>
      <pc:docMkLst>
        <pc:docMk/>
      </pc:docMkLst>
      <pc:sldChg chg="modSp">
        <pc:chgData name="Ruiz,Noah" userId="S::n0ruiz01@louisville.edu::a85da3d7-9b2a-4549-825a-d1f0a06dbce7" providerId="AD" clId="Web-{0E791897-EA5F-5000-2AEE-7B06600A1847}" dt="2022-12-05T15:01:02.204" v="1" actId="1076"/>
        <pc:sldMkLst>
          <pc:docMk/>
          <pc:sldMk cId="1058323611" sldId="260"/>
        </pc:sldMkLst>
        <pc:picChg chg="mod">
          <ac:chgData name="Ruiz,Noah" userId="S::n0ruiz01@louisville.edu::a85da3d7-9b2a-4549-825a-d1f0a06dbce7" providerId="AD" clId="Web-{0E791897-EA5F-5000-2AEE-7B06600A1847}" dt="2022-12-05T15:01:02.204" v="1" actId="1076"/>
          <ac:picMkLst>
            <pc:docMk/>
            <pc:sldMk cId="1058323611" sldId="260"/>
            <ac:picMk id="4" creationId="{88A069B0-F6EA-B425-31B8-4E66762699B3}"/>
          </ac:picMkLst>
        </pc:picChg>
      </pc:sldChg>
    </pc:docChg>
  </pc:docChgLst>
  <pc:docChgLst>
    <pc:chgData name="Hsieh Hsu, Yen" userId="S::y0hsie01@louisville.edu::a10c1606-b72b-43ff-8d29-33acdbf22470" providerId="AD" clId="Web-{94678FE3-0198-4A6B-D719-91102A4AF726}"/>
    <pc:docChg chg="addSld modSld">
      <pc:chgData name="Hsieh Hsu, Yen" userId="S::y0hsie01@louisville.edu::a10c1606-b72b-43ff-8d29-33acdbf22470" providerId="AD" clId="Web-{94678FE3-0198-4A6B-D719-91102A4AF726}" dt="2022-12-05T02:44:47.298" v="7" actId="20577"/>
      <pc:docMkLst>
        <pc:docMk/>
      </pc:docMkLst>
      <pc:sldChg chg="modSp new">
        <pc:chgData name="Hsieh Hsu, Yen" userId="S::y0hsie01@louisville.edu::a10c1606-b72b-43ff-8d29-33acdbf22470" providerId="AD" clId="Web-{94678FE3-0198-4A6B-D719-91102A4AF726}" dt="2022-12-05T02:44:47.298" v="7" actId="20577"/>
        <pc:sldMkLst>
          <pc:docMk/>
          <pc:sldMk cId="385365373" sldId="278"/>
        </pc:sldMkLst>
        <pc:spChg chg="mod">
          <ac:chgData name="Hsieh Hsu, Yen" userId="S::y0hsie01@louisville.edu::a10c1606-b72b-43ff-8d29-33acdbf22470" providerId="AD" clId="Web-{94678FE3-0198-4A6B-D719-91102A4AF726}" dt="2022-12-05T02:44:47.298" v="7" actId="20577"/>
          <ac:spMkLst>
            <pc:docMk/>
            <pc:sldMk cId="385365373" sldId="278"/>
            <ac:spMk id="2" creationId="{4C14E508-7D5D-A8BF-1034-74843AA89675}"/>
          </ac:spMkLst>
        </pc:spChg>
      </pc:sldChg>
    </pc:docChg>
  </pc:docChgLst>
  <pc:docChgLst>
    <pc:chgData name="Hsieh Hsu, Yen" userId="S::y0hsie01@louisville.edu::a10c1606-b72b-43ff-8d29-33acdbf22470" providerId="AD" clId="Web-{A25E8063-CECB-4A3F-B844-95E359B06156}"/>
    <pc:docChg chg="addSld delSld modSld sldOrd addMainMaster delMainMaster">
      <pc:chgData name="Hsieh Hsu, Yen" userId="S::y0hsie01@louisville.edu::a10c1606-b72b-43ff-8d29-33acdbf22470" providerId="AD" clId="Web-{A25E8063-CECB-4A3F-B844-95E359B06156}" dt="2022-12-04T02:58:17.321" v="270" actId="20577"/>
      <pc:docMkLst>
        <pc:docMk/>
      </pc:docMkLst>
      <pc:sldChg chg="addSp delSp modSp mod setBg modClrScheme delDesignElem chgLayout">
        <pc:chgData name="Hsieh Hsu, Yen" userId="S::y0hsie01@louisville.edu::a10c1606-b72b-43ff-8d29-33acdbf22470" providerId="AD" clId="Web-{A25E8063-CECB-4A3F-B844-95E359B06156}" dt="2022-12-03T21:43:08.912" v="29" actId="20577"/>
        <pc:sldMkLst>
          <pc:docMk/>
          <pc:sldMk cId="109857222" sldId="256"/>
        </pc:sldMkLst>
        <pc:spChg chg="mod ord">
          <ac:chgData name="Hsieh Hsu, Yen" userId="S::y0hsie01@louisville.edu::a10c1606-b72b-43ff-8d29-33acdbf22470" providerId="AD" clId="Web-{A25E8063-CECB-4A3F-B844-95E359B06156}" dt="2022-12-03T21:42:16.207" v="13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Hsieh Hsu, Yen" userId="S::y0hsie01@louisville.edu::a10c1606-b72b-43ff-8d29-33acdbf22470" providerId="AD" clId="Web-{A25E8063-CECB-4A3F-B844-95E359B06156}" dt="2022-12-03T21:43:08.912" v="29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Hsieh Hsu, Yen" userId="S::y0hsie01@louisville.edu::a10c1606-b72b-43ff-8d29-33acdbf22470" providerId="AD" clId="Web-{A25E8063-CECB-4A3F-B844-95E359B06156}" dt="2022-12-03T21:39:53.078" v="2"/>
          <ac:spMkLst>
            <pc:docMk/>
            <pc:sldMk cId="109857222" sldId="256"/>
            <ac:spMk id="6" creationId="{C885E190-58DD-42DD-A4A8-401E15C92A52}"/>
          </ac:spMkLst>
        </pc:spChg>
        <pc:spChg chg="add del">
          <ac:chgData name="Hsieh Hsu, Yen" userId="S::y0hsie01@louisville.edu::a10c1606-b72b-43ff-8d29-33acdbf22470" providerId="AD" clId="Web-{A25E8063-CECB-4A3F-B844-95E359B06156}" dt="2022-12-03T21:39:33.796" v="1"/>
          <ac:spMkLst>
            <pc:docMk/>
            <pc:sldMk cId="109857222" sldId="256"/>
            <ac:spMk id="9" creationId="{D13AE4BC-2211-4D4F-3686-2ACF60F9CA48}"/>
          </ac:spMkLst>
        </pc:spChg>
        <pc:spChg chg="add del">
          <ac:chgData name="Hsieh Hsu, Yen" userId="S::y0hsie01@louisville.edu::a10c1606-b72b-43ff-8d29-33acdbf22470" providerId="AD" clId="Web-{A25E8063-CECB-4A3F-B844-95E359B06156}" dt="2022-12-03T21:39:33.796" v="1"/>
          <ac:spMkLst>
            <pc:docMk/>
            <pc:sldMk cId="109857222" sldId="256"/>
            <ac:spMk id="11" creationId="{FDF8B7E8-12B2-753C-7477-05B85D1D08F4}"/>
          </ac:spMkLst>
        </pc:spChg>
        <pc:picChg chg="add mod">
          <ac:chgData name="Hsieh Hsu, Yen" userId="S::y0hsie01@louisville.edu::a10c1606-b72b-43ff-8d29-33acdbf22470" providerId="AD" clId="Web-{A25E8063-CECB-4A3F-B844-95E359B06156}" dt="2022-12-03T21:39:53.078" v="2"/>
          <ac:picMkLst>
            <pc:docMk/>
            <pc:sldMk cId="109857222" sldId="256"/>
            <ac:picMk id="4" creationId="{253727DF-4A78-E049-A4CB-2B634017FCAD}"/>
          </ac:picMkLst>
        </pc:picChg>
      </pc:sldChg>
      <pc:sldChg chg="modSp new">
        <pc:chgData name="Hsieh Hsu, Yen" userId="S::y0hsie01@louisville.edu::a10c1606-b72b-43ff-8d29-33acdbf22470" providerId="AD" clId="Web-{A25E8063-CECB-4A3F-B844-95E359B06156}" dt="2022-12-03T22:21:02.013" v="241" actId="20577"/>
        <pc:sldMkLst>
          <pc:docMk/>
          <pc:sldMk cId="3547270144" sldId="257"/>
        </pc:sldMkLst>
        <pc:spChg chg="mod">
          <ac:chgData name="Hsieh Hsu, Yen" userId="S::y0hsie01@louisville.edu::a10c1606-b72b-43ff-8d29-33acdbf22470" providerId="AD" clId="Web-{A25E8063-CECB-4A3F-B844-95E359B06156}" dt="2022-12-03T22:15:16.607" v="220" actId="20577"/>
          <ac:spMkLst>
            <pc:docMk/>
            <pc:sldMk cId="3547270144" sldId="257"/>
            <ac:spMk id="2" creationId="{71DFB05A-1889-B89B-7CA6-C3D0ACB5D0BC}"/>
          </ac:spMkLst>
        </pc:spChg>
        <pc:spChg chg="mod">
          <ac:chgData name="Hsieh Hsu, Yen" userId="S::y0hsie01@louisville.edu::a10c1606-b72b-43ff-8d29-33acdbf22470" providerId="AD" clId="Web-{A25E8063-CECB-4A3F-B844-95E359B06156}" dt="2022-12-03T22:21:02.013" v="241" actId="20577"/>
          <ac:spMkLst>
            <pc:docMk/>
            <pc:sldMk cId="3547270144" sldId="257"/>
            <ac:spMk id="3" creationId="{5786F6E2-17FC-59C9-6D57-E99F0F7F425D}"/>
          </ac:spMkLst>
        </pc:spChg>
      </pc:sldChg>
      <pc:sldChg chg="addSp delSp modSp new del mod setBg">
        <pc:chgData name="Hsieh Hsu, Yen" userId="S::y0hsie01@louisville.edu::a10c1606-b72b-43ff-8d29-33acdbf22470" providerId="AD" clId="Web-{A25E8063-CECB-4A3F-B844-95E359B06156}" dt="2022-12-03T22:15:02.044" v="212"/>
        <pc:sldMkLst>
          <pc:docMk/>
          <pc:sldMk cId="1236641362" sldId="258"/>
        </pc:sldMkLst>
        <pc:spChg chg="mod">
          <ac:chgData name="Hsieh Hsu, Yen" userId="S::y0hsie01@louisville.edu::a10c1606-b72b-43ff-8d29-33acdbf22470" providerId="AD" clId="Web-{A25E8063-CECB-4A3F-B844-95E359B06156}" dt="2022-12-03T21:45:23.404" v="52"/>
          <ac:spMkLst>
            <pc:docMk/>
            <pc:sldMk cId="1236641362" sldId="258"/>
            <ac:spMk id="2" creationId="{68B78DE5-1996-E2FE-66BA-E31B61E9CE8E}"/>
          </ac:spMkLst>
        </pc:spChg>
        <pc:spChg chg="mod">
          <ac:chgData name="Hsieh Hsu, Yen" userId="S::y0hsie01@louisville.edu::a10c1606-b72b-43ff-8d29-33acdbf22470" providerId="AD" clId="Web-{A25E8063-CECB-4A3F-B844-95E359B06156}" dt="2022-12-03T21:45:23.404" v="52"/>
          <ac:spMkLst>
            <pc:docMk/>
            <pc:sldMk cId="1236641362" sldId="258"/>
            <ac:spMk id="3" creationId="{57A2F0D9-2DDC-E4B8-9BAA-0D90EAA8B8E3}"/>
          </ac:spMkLst>
        </pc:spChg>
        <pc:spChg chg="add del">
          <ac:chgData name="Hsieh Hsu, Yen" userId="S::y0hsie01@louisville.edu::a10c1606-b72b-43ff-8d29-33acdbf22470" providerId="AD" clId="Web-{A25E8063-CECB-4A3F-B844-95E359B06156}" dt="2022-12-03T21:45:23.404" v="52"/>
          <ac:spMkLst>
            <pc:docMk/>
            <pc:sldMk cId="1236641362" sldId="258"/>
            <ac:spMk id="9" creationId="{909FE742-1A27-4AEF-B5F0-F8C383EAB1D7}"/>
          </ac:spMkLst>
        </pc:spChg>
        <pc:spChg chg="add del">
          <ac:chgData name="Hsieh Hsu, Yen" userId="S::y0hsie01@louisville.edu::a10c1606-b72b-43ff-8d29-33acdbf22470" providerId="AD" clId="Web-{A25E8063-CECB-4A3F-B844-95E359B06156}" dt="2022-12-03T22:14:53.247" v="210"/>
          <ac:spMkLst>
            <pc:docMk/>
            <pc:sldMk cId="1236641362" sldId="258"/>
            <ac:spMk id="14" creationId="{C8A3C342-1D03-412F-8DD3-BF519E8E0AE9}"/>
          </ac:spMkLst>
        </pc:spChg>
        <pc:spChg chg="add del">
          <ac:chgData name="Hsieh Hsu, Yen" userId="S::y0hsie01@louisville.edu::a10c1606-b72b-43ff-8d29-33acdbf22470" providerId="AD" clId="Web-{A25E8063-CECB-4A3F-B844-95E359B06156}" dt="2022-12-03T22:14:53.247" v="210"/>
          <ac:spMkLst>
            <pc:docMk/>
            <pc:sldMk cId="1236641362" sldId="258"/>
            <ac:spMk id="16" creationId="{81CC9B02-E087-4350-AEBD-2C3CF001AF01}"/>
          </ac:spMkLst>
        </pc:spChg>
        <pc:spChg chg="add">
          <ac:chgData name="Hsieh Hsu, Yen" userId="S::y0hsie01@louisville.edu::a10c1606-b72b-43ff-8d29-33acdbf22470" providerId="AD" clId="Web-{A25E8063-CECB-4A3F-B844-95E359B06156}" dt="2022-12-03T22:14:53.247" v="210"/>
          <ac:spMkLst>
            <pc:docMk/>
            <pc:sldMk cId="1236641362" sldId="258"/>
            <ac:spMk id="21" creationId="{C8A3C342-1D03-412F-8DD3-BF519E8E0AE9}"/>
          </ac:spMkLst>
        </pc:spChg>
        <pc:spChg chg="add">
          <ac:chgData name="Hsieh Hsu, Yen" userId="S::y0hsie01@louisville.edu::a10c1606-b72b-43ff-8d29-33acdbf22470" providerId="AD" clId="Web-{A25E8063-CECB-4A3F-B844-95E359B06156}" dt="2022-12-03T22:14:53.247" v="210"/>
          <ac:spMkLst>
            <pc:docMk/>
            <pc:sldMk cId="1236641362" sldId="258"/>
            <ac:spMk id="23" creationId="{81CC9B02-E087-4350-AEBD-2C3CF001AF01}"/>
          </ac:spMkLst>
        </pc:spChg>
        <pc:picChg chg="add mod ord">
          <ac:chgData name="Hsieh Hsu, Yen" userId="S::y0hsie01@louisville.edu::a10c1606-b72b-43ff-8d29-33acdbf22470" providerId="AD" clId="Web-{A25E8063-CECB-4A3F-B844-95E359B06156}" dt="2022-12-03T21:45:23.404" v="52"/>
          <ac:picMkLst>
            <pc:docMk/>
            <pc:sldMk cId="1236641362" sldId="258"/>
            <ac:picMk id="5" creationId="{BB403080-55F0-F288-173D-3DC78C2949AC}"/>
          </ac:picMkLst>
        </pc:picChg>
      </pc:sldChg>
      <pc:sldChg chg="addSp modSp new mod setBg">
        <pc:chgData name="Hsieh Hsu, Yen" userId="S::y0hsie01@louisville.edu::a10c1606-b72b-43ff-8d29-33acdbf22470" providerId="AD" clId="Web-{A25E8063-CECB-4A3F-B844-95E359B06156}" dt="2022-12-03T21:44:21.227" v="46"/>
        <pc:sldMkLst>
          <pc:docMk/>
          <pc:sldMk cId="705552203" sldId="259"/>
        </pc:sldMkLst>
        <pc:spChg chg="mod">
          <ac:chgData name="Hsieh Hsu, Yen" userId="S::y0hsie01@louisville.edu::a10c1606-b72b-43ff-8d29-33acdbf22470" providerId="AD" clId="Web-{A25E8063-CECB-4A3F-B844-95E359B06156}" dt="2022-12-03T21:44:21.227" v="46"/>
          <ac:spMkLst>
            <pc:docMk/>
            <pc:sldMk cId="705552203" sldId="259"/>
            <ac:spMk id="2" creationId="{4F17A04B-86D2-855D-55C4-9D7F98B3660E}"/>
          </ac:spMkLst>
        </pc:spChg>
        <pc:spChg chg="mod">
          <ac:chgData name="Hsieh Hsu, Yen" userId="S::y0hsie01@louisville.edu::a10c1606-b72b-43ff-8d29-33acdbf22470" providerId="AD" clId="Web-{A25E8063-CECB-4A3F-B844-95E359B06156}" dt="2022-12-03T21:44:21.227" v="46"/>
          <ac:spMkLst>
            <pc:docMk/>
            <pc:sldMk cId="705552203" sldId="259"/>
            <ac:spMk id="3" creationId="{78B80D85-6413-3266-3C43-B926E8808134}"/>
          </ac:spMkLst>
        </pc:spChg>
        <pc:spChg chg="add">
          <ac:chgData name="Hsieh Hsu, Yen" userId="S::y0hsie01@louisville.edu::a10c1606-b72b-43ff-8d29-33acdbf22470" providerId="AD" clId="Web-{A25E8063-CECB-4A3F-B844-95E359B06156}" dt="2022-12-03T21:44:21.227" v="46"/>
          <ac:spMkLst>
            <pc:docMk/>
            <pc:sldMk cId="705552203" sldId="259"/>
            <ac:spMk id="13" creationId="{989BE678-777B-482A-A616-FEDC47B162E5}"/>
          </ac:spMkLst>
        </pc:spChg>
        <pc:spChg chg="add">
          <ac:chgData name="Hsieh Hsu, Yen" userId="S::y0hsie01@louisville.edu::a10c1606-b72b-43ff-8d29-33acdbf22470" providerId="AD" clId="Web-{A25E8063-CECB-4A3F-B844-95E359B06156}" dt="2022-12-03T21:44:21.227" v="46"/>
          <ac:spMkLst>
            <pc:docMk/>
            <pc:sldMk cId="705552203" sldId="259"/>
            <ac:spMk id="19" creationId="{D28BE0C3-2102-4820-B88B-A448B1840D14}"/>
          </ac:spMkLst>
        </pc:spChg>
        <pc:spChg chg="add">
          <ac:chgData name="Hsieh Hsu, Yen" userId="S::y0hsie01@louisville.edu::a10c1606-b72b-43ff-8d29-33acdbf22470" providerId="AD" clId="Web-{A25E8063-CECB-4A3F-B844-95E359B06156}" dt="2022-12-03T21:44:21.227" v="46"/>
          <ac:spMkLst>
            <pc:docMk/>
            <pc:sldMk cId="705552203" sldId="259"/>
            <ac:spMk id="21" creationId="{C885E190-58DD-42DD-A4A8-401E15C92A52}"/>
          </ac:spMkLst>
        </pc:spChg>
        <pc:picChg chg="add">
          <ac:chgData name="Hsieh Hsu, Yen" userId="S::y0hsie01@louisville.edu::a10c1606-b72b-43ff-8d29-33acdbf22470" providerId="AD" clId="Web-{A25E8063-CECB-4A3F-B844-95E359B06156}" dt="2022-12-03T21:44:21.227" v="46"/>
          <ac:picMkLst>
            <pc:docMk/>
            <pc:sldMk cId="705552203" sldId="259"/>
            <ac:picMk id="5" creationId="{87F1B55A-5168-ABB9-6D25-B6CE743D6F43}"/>
          </ac:picMkLst>
        </pc:picChg>
        <pc:picChg chg="add">
          <ac:chgData name="Hsieh Hsu, Yen" userId="S::y0hsie01@louisville.edu::a10c1606-b72b-43ff-8d29-33acdbf22470" providerId="AD" clId="Web-{A25E8063-CECB-4A3F-B844-95E359B06156}" dt="2022-12-03T21:44:21.227" v="46"/>
          <ac:picMkLst>
            <pc:docMk/>
            <pc:sldMk cId="705552203" sldId="259"/>
            <ac:picMk id="9" creationId="{DF19BAF3-7E20-4B9D-B544-BABAEEA1FA75}"/>
          </ac:picMkLst>
        </pc:picChg>
        <pc:picChg chg="add">
          <ac:chgData name="Hsieh Hsu, Yen" userId="S::y0hsie01@louisville.edu::a10c1606-b72b-43ff-8d29-33acdbf22470" providerId="AD" clId="Web-{A25E8063-CECB-4A3F-B844-95E359B06156}" dt="2022-12-03T21:44:21.227" v="46"/>
          <ac:picMkLst>
            <pc:docMk/>
            <pc:sldMk cId="705552203" sldId="259"/>
            <ac:picMk id="11" creationId="{950648F4-ABCD-4DF0-8641-76CFB2354721}"/>
          </ac:picMkLst>
        </pc:picChg>
        <pc:picChg chg="add">
          <ac:chgData name="Hsieh Hsu, Yen" userId="S::y0hsie01@louisville.edu::a10c1606-b72b-43ff-8d29-33acdbf22470" providerId="AD" clId="Web-{A25E8063-CECB-4A3F-B844-95E359B06156}" dt="2022-12-03T21:44:21.227" v="46"/>
          <ac:picMkLst>
            <pc:docMk/>
            <pc:sldMk cId="705552203" sldId="259"/>
            <ac:picMk id="15" creationId="{CF1EB4BD-9C7E-4AA3-9681-C7EB0DA6250B}"/>
          </ac:picMkLst>
        </pc:picChg>
        <pc:picChg chg="add">
          <ac:chgData name="Hsieh Hsu, Yen" userId="S::y0hsie01@louisville.edu::a10c1606-b72b-43ff-8d29-33acdbf22470" providerId="AD" clId="Web-{A25E8063-CECB-4A3F-B844-95E359B06156}" dt="2022-12-03T21:44:21.227" v="46"/>
          <ac:picMkLst>
            <pc:docMk/>
            <pc:sldMk cId="705552203" sldId="259"/>
            <ac:picMk id="17" creationId="{94AAE3AA-3759-4D28-B0EF-575F25A5146C}"/>
          </ac:picMkLst>
        </pc:picChg>
      </pc:sldChg>
      <pc:sldChg chg="modSp new">
        <pc:chgData name="Hsieh Hsu, Yen" userId="S::y0hsie01@louisville.edu::a10c1606-b72b-43ff-8d29-33acdbf22470" providerId="AD" clId="Web-{A25E8063-CECB-4A3F-B844-95E359B06156}" dt="2022-12-03T21:45:56.796" v="57" actId="20577"/>
        <pc:sldMkLst>
          <pc:docMk/>
          <pc:sldMk cId="1058323611" sldId="260"/>
        </pc:sldMkLst>
        <pc:spChg chg="mod">
          <ac:chgData name="Hsieh Hsu, Yen" userId="S::y0hsie01@louisville.edu::a10c1606-b72b-43ff-8d29-33acdbf22470" providerId="AD" clId="Web-{A25E8063-CECB-4A3F-B844-95E359B06156}" dt="2022-12-03T21:45:56.796" v="57" actId="20577"/>
          <ac:spMkLst>
            <pc:docMk/>
            <pc:sldMk cId="1058323611" sldId="260"/>
            <ac:spMk id="2" creationId="{363540EF-820F-25AB-ACAD-87E35782DD73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3T21:46:04.968" v="61" actId="20577"/>
        <pc:sldMkLst>
          <pc:docMk/>
          <pc:sldMk cId="1583878305" sldId="261"/>
        </pc:sldMkLst>
        <pc:spChg chg="mod">
          <ac:chgData name="Hsieh Hsu, Yen" userId="S::y0hsie01@louisville.edu::a10c1606-b72b-43ff-8d29-33acdbf22470" providerId="AD" clId="Web-{A25E8063-CECB-4A3F-B844-95E359B06156}" dt="2022-12-03T21:46:04.968" v="61" actId="20577"/>
          <ac:spMkLst>
            <pc:docMk/>
            <pc:sldMk cId="1583878305" sldId="261"/>
            <ac:spMk id="2" creationId="{D46E577F-D7E7-0BC2-9C57-B44AC81D414A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3T21:46:57.267" v="76" actId="20577"/>
        <pc:sldMkLst>
          <pc:docMk/>
          <pc:sldMk cId="3658551656" sldId="262"/>
        </pc:sldMkLst>
        <pc:spChg chg="mod">
          <ac:chgData name="Hsieh Hsu, Yen" userId="S::y0hsie01@louisville.edu::a10c1606-b72b-43ff-8d29-33acdbf22470" providerId="AD" clId="Web-{A25E8063-CECB-4A3F-B844-95E359B06156}" dt="2022-12-03T21:46:57.267" v="76" actId="20577"/>
          <ac:spMkLst>
            <pc:docMk/>
            <pc:sldMk cId="3658551656" sldId="262"/>
            <ac:spMk id="2" creationId="{C2C37281-F2BF-3DFF-2839-FC4275F2A2D0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3T21:54:32.624" v="89" actId="20577"/>
        <pc:sldMkLst>
          <pc:docMk/>
          <pc:sldMk cId="3960196567" sldId="263"/>
        </pc:sldMkLst>
        <pc:spChg chg="mod">
          <ac:chgData name="Hsieh Hsu, Yen" userId="S::y0hsie01@louisville.edu::a10c1606-b72b-43ff-8d29-33acdbf22470" providerId="AD" clId="Web-{A25E8063-CECB-4A3F-B844-95E359B06156}" dt="2022-12-03T21:54:25.874" v="81" actId="20577"/>
          <ac:spMkLst>
            <pc:docMk/>
            <pc:sldMk cId="3960196567" sldId="263"/>
            <ac:spMk id="2" creationId="{E1B50A43-F66F-B1C1-60B8-19124AC5803B}"/>
          </ac:spMkLst>
        </pc:spChg>
        <pc:spChg chg="mod">
          <ac:chgData name="Hsieh Hsu, Yen" userId="S::y0hsie01@louisville.edu::a10c1606-b72b-43ff-8d29-33acdbf22470" providerId="AD" clId="Web-{A25E8063-CECB-4A3F-B844-95E359B06156}" dt="2022-12-03T21:54:32.624" v="89" actId="20577"/>
          <ac:spMkLst>
            <pc:docMk/>
            <pc:sldMk cId="3960196567" sldId="263"/>
            <ac:spMk id="3" creationId="{F7F6518A-3B7A-70A6-43C2-D8CD69BE70A1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3T22:20:51.356" v="234" actId="20577"/>
        <pc:sldMkLst>
          <pc:docMk/>
          <pc:sldMk cId="329061275" sldId="264"/>
        </pc:sldMkLst>
        <pc:spChg chg="mod">
          <ac:chgData name="Hsieh Hsu, Yen" userId="S::y0hsie01@louisville.edu::a10c1606-b72b-43ff-8d29-33acdbf22470" providerId="AD" clId="Web-{A25E8063-CECB-4A3F-B844-95E359B06156}" dt="2022-12-03T21:55:53.212" v="105" actId="20577"/>
          <ac:spMkLst>
            <pc:docMk/>
            <pc:sldMk cId="329061275" sldId="264"/>
            <ac:spMk id="2" creationId="{2779BEDD-709C-6F2E-6DEB-470BF027E712}"/>
          </ac:spMkLst>
        </pc:spChg>
        <pc:spChg chg="mod">
          <ac:chgData name="Hsieh Hsu, Yen" userId="S::y0hsie01@louisville.edu::a10c1606-b72b-43ff-8d29-33acdbf22470" providerId="AD" clId="Web-{A25E8063-CECB-4A3F-B844-95E359B06156}" dt="2022-12-03T22:20:51.356" v="234" actId="20577"/>
          <ac:spMkLst>
            <pc:docMk/>
            <pc:sldMk cId="329061275" sldId="264"/>
            <ac:spMk id="3" creationId="{3EE522CF-9C5A-DDB1-5B4F-85FA9BC8D979}"/>
          </ac:spMkLst>
        </pc:spChg>
      </pc:sldChg>
      <pc:sldChg chg="modSp new del">
        <pc:chgData name="Hsieh Hsu, Yen" userId="S::y0hsie01@louisville.edu::a10c1606-b72b-43ff-8d29-33acdbf22470" providerId="AD" clId="Web-{A25E8063-CECB-4A3F-B844-95E359B06156}" dt="2022-12-03T21:55:32.564" v="102"/>
        <pc:sldMkLst>
          <pc:docMk/>
          <pc:sldMk cId="1149894660" sldId="264"/>
        </pc:sldMkLst>
        <pc:spChg chg="mod">
          <ac:chgData name="Hsieh Hsu, Yen" userId="S::y0hsie01@louisville.edu::a10c1606-b72b-43ff-8d29-33acdbf22470" providerId="AD" clId="Web-{A25E8063-CECB-4A3F-B844-95E359B06156}" dt="2022-12-03T21:55:06.407" v="96" actId="20577"/>
          <ac:spMkLst>
            <pc:docMk/>
            <pc:sldMk cId="1149894660" sldId="264"/>
            <ac:spMk id="2" creationId="{14B2E132-5612-F22F-52E4-42AEE99365AC}"/>
          </ac:spMkLst>
        </pc:spChg>
        <pc:spChg chg="mod">
          <ac:chgData name="Hsieh Hsu, Yen" userId="S::y0hsie01@louisville.edu::a10c1606-b72b-43ff-8d29-33acdbf22470" providerId="AD" clId="Web-{A25E8063-CECB-4A3F-B844-95E359B06156}" dt="2022-12-03T21:55:29.314" v="101" actId="20577"/>
          <ac:spMkLst>
            <pc:docMk/>
            <pc:sldMk cId="1149894660" sldId="264"/>
            <ac:spMk id="3" creationId="{D3AB3F82-41E7-B97A-21FA-7D6839C8E7A8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3T22:11:11.897" v="201" actId="20577"/>
        <pc:sldMkLst>
          <pc:docMk/>
          <pc:sldMk cId="409077405" sldId="265"/>
        </pc:sldMkLst>
        <pc:spChg chg="mod">
          <ac:chgData name="Hsieh Hsu, Yen" userId="S::y0hsie01@louisville.edu::a10c1606-b72b-43ff-8d29-33acdbf22470" providerId="AD" clId="Web-{A25E8063-CECB-4A3F-B844-95E359B06156}" dt="2022-12-03T21:56:05.088" v="111" actId="20577"/>
          <ac:spMkLst>
            <pc:docMk/>
            <pc:sldMk cId="409077405" sldId="265"/>
            <ac:spMk id="2" creationId="{7DF4636F-EDD4-FD9C-BC39-F9F2BE9B7C12}"/>
          </ac:spMkLst>
        </pc:spChg>
        <pc:spChg chg="mod">
          <ac:chgData name="Hsieh Hsu, Yen" userId="S::y0hsie01@louisville.edu::a10c1606-b72b-43ff-8d29-33acdbf22470" providerId="AD" clId="Web-{A25E8063-CECB-4A3F-B844-95E359B06156}" dt="2022-12-03T22:11:11.897" v="201" actId="20577"/>
          <ac:spMkLst>
            <pc:docMk/>
            <pc:sldMk cId="409077405" sldId="265"/>
            <ac:spMk id="3" creationId="{7F5799E9-B86F-F3F3-ADB9-9F047F77D6CE}"/>
          </ac:spMkLst>
        </pc:spChg>
      </pc:sldChg>
      <pc:sldChg chg="modSp add ord replId">
        <pc:chgData name="Hsieh Hsu, Yen" userId="S::y0hsie01@louisville.edu::a10c1606-b72b-43ff-8d29-33acdbf22470" providerId="AD" clId="Web-{A25E8063-CECB-4A3F-B844-95E359B06156}" dt="2022-12-03T22:21:12.998" v="246" actId="20577"/>
        <pc:sldMkLst>
          <pc:docMk/>
          <pc:sldMk cId="1192051762" sldId="266"/>
        </pc:sldMkLst>
        <pc:spChg chg="mod">
          <ac:chgData name="Hsieh Hsu, Yen" userId="S::y0hsie01@louisville.edu::a10c1606-b72b-43ff-8d29-33acdbf22470" providerId="AD" clId="Web-{A25E8063-CECB-4A3F-B844-95E359B06156}" dt="2022-12-03T22:15:36.342" v="222" actId="20577"/>
          <ac:spMkLst>
            <pc:docMk/>
            <pc:sldMk cId="1192051762" sldId="266"/>
            <ac:spMk id="2" creationId="{71DFB05A-1889-B89B-7CA6-C3D0ACB5D0BC}"/>
          </ac:spMkLst>
        </pc:spChg>
        <pc:spChg chg="mod">
          <ac:chgData name="Hsieh Hsu, Yen" userId="S::y0hsie01@louisville.edu::a10c1606-b72b-43ff-8d29-33acdbf22470" providerId="AD" clId="Web-{A25E8063-CECB-4A3F-B844-95E359B06156}" dt="2022-12-03T22:21:12.998" v="246" actId="20577"/>
          <ac:spMkLst>
            <pc:docMk/>
            <pc:sldMk cId="1192051762" sldId="266"/>
            <ac:spMk id="3" creationId="{5786F6E2-17FC-59C9-6D57-E99F0F7F425D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3T22:11:21.600" v="209" actId="20577"/>
        <pc:sldMkLst>
          <pc:docMk/>
          <pc:sldMk cId="3008527201" sldId="267"/>
        </pc:sldMkLst>
        <pc:spChg chg="mod">
          <ac:chgData name="Hsieh Hsu, Yen" userId="S::y0hsie01@louisville.edu::a10c1606-b72b-43ff-8d29-33acdbf22470" providerId="AD" clId="Web-{A25E8063-CECB-4A3F-B844-95E359B06156}" dt="2022-12-03T22:11:21.600" v="209" actId="20577"/>
          <ac:spMkLst>
            <pc:docMk/>
            <pc:sldMk cId="3008527201" sldId="267"/>
            <ac:spMk id="2" creationId="{39B46E8A-6DD4-29C5-72DD-BB21382EE903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3T22:15:08.576" v="216" actId="20577"/>
        <pc:sldMkLst>
          <pc:docMk/>
          <pc:sldMk cId="2013254290" sldId="268"/>
        </pc:sldMkLst>
        <pc:spChg chg="mod">
          <ac:chgData name="Hsieh Hsu, Yen" userId="S::y0hsie01@louisville.edu::a10c1606-b72b-43ff-8d29-33acdbf22470" providerId="AD" clId="Web-{A25E8063-CECB-4A3F-B844-95E359B06156}" dt="2022-12-03T22:15:08.576" v="216" actId="20577"/>
          <ac:spMkLst>
            <pc:docMk/>
            <pc:sldMk cId="2013254290" sldId="268"/>
            <ac:spMk id="2" creationId="{A7434001-1BD5-DBED-E286-3F16528FC7A0}"/>
          </ac:spMkLst>
        </pc:spChg>
      </pc:sldChg>
      <pc:sldChg chg="modSp new">
        <pc:chgData name="Hsieh Hsu, Yen" userId="S::y0hsie01@louisville.edu::a10c1606-b72b-43ff-8d29-33acdbf22470" providerId="AD" clId="Web-{A25E8063-CECB-4A3F-B844-95E359B06156}" dt="2022-12-04T02:56:33.271" v="249" actId="20577"/>
        <pc:sldMkLst>
          <pc:docMk/>
          <pc:sldMk cId="2484031170" sldId="269"/>
        </pc:sldMkLst>
        <pc:spChg chg="mod">
          <ac:chgData name="Hsieh Hsu, Yen" userId="S::y0hsie01@louisville.edu::a10c1606-b72b-43ff-8d29-33acdbf22470" providerId="AD" clId="Web-{A25E8063-CECB-4A3F-B844-95E359B06156}" dt="2022-12-04T02:56:33.271" v="249" actId="20577"/>
          <ac:spMkLst>
            <pc:docMk/>
            <pc:sldMk cId="2484031170" sldId="269"/>
            <ac:spMk id="2" creationId="{B66F8F24-F4F7-7F54-D74B-6AD494CF2F94}"/>
          </ac:spMkLst>
        </pc:spChg>
      </pc:sldChg>
      <pc:sldChg chg="new">
        <pc:chgData name="Hsieh Hsu, Yen" userId="S::y0hsie01@louisville.edu::a10c1606-b72b-43ff-8d29-33acdbf22470" providerId="AD" clId="Web-{A25E8063-CECB-4A3F-B844-95E359B06156}" dt="2022-12-04T02:56:48.349" v="250"/>
        <pc:sldMkLst>
          <pc:docMk/>
          <pc:sldMk cId="2461646501" sldId="270"/>
        </pc:sldMkLst>
      </pc:sldChg>
      <pc:sldChg chg="modSp new">
        <pc:chgData name="Hsieh Hsu, Yen" userId="S::y0hsie01@louisville.edu::a10c1606-b72b-43ff-8d29-33acdbf22470" providerId="AD" clId="Web-{A25E8063-CECB-4A3F-B844-95E359B06156}" dt="2022-12-04T02:58:17.321" v="270" actId="20577"/>
        <pc:sldMkLst>
          <pc:docMk/>
          <pc:sldMk cId="2103618455" sldId="271"/>
        </pc:sldMkLst>
        <pc:spChg chg="mod">
          <ac:chgData name="Hsieh Hsu, Yen" userId="S::y0hsie01@louisville.edu::a10c1606-b72b-43ff-8d29-33acdbf22470" providerId="AD" clId="Web-{A25E8063-CECB-4A3F-B844-95E359B06156}" dt="2022-12-04T02:57:59.992" v="257" actId="20577"/>
          <ac:spMkLst>
            <pc:docMk/>
            <pc:sldMk cId="2103618455" sldId="271"/>
            <ac:spMk id="2" creationId="{E39FE08A-90EC-8E54-2745-E4A9246AFF11}"/>
          </ac:spMkLst>
        </pc:spChg>
        <pc:spChg chg="mod">
          <ac:chgData name="Hsieh Hsu, Yen" userId="S::y0hsie01@louisville.edu::a10c1606-b72b-43ff-8d29-33acdbf22470" providerId="AD" clId="Web-{A25E8063-CECB-4A3F-B844-95E359B06156}" dt="2022-12-04T02:58:17.321" v="270" actId="20577"/>
          <ac:spMkLst>
            <pc:docMk/>
            <pc:sldMk cId="2103618455" sldId="271"/>
            <ac:spMk id="3" creationId="{27EA9E56-35EB-6C9C-C92A-7C4E5AEC8E03}"/>
          </ac:spMkLst>
        </pc:spChg>
      </pc:sldChg>
      <pc:sldMasterChg chg="del delSldLayout">
        <pc:chgData name="Hsieh Hsu, Yen" userId="S::y0hsie01@louisville.edu::a10c1606-b72b-43ff-8d29-33acdbf22470" providerId="AD" clId="Web-{A25E8063-CECB-4A3F-B844-95E359B06156}" dt="2022-12-03T21:39:02.686" v="0"/>
        <pc:sldMasterMkLst>
          <pc:docMk/>
          <pc:sldMasterMk cId="2460954070" sldId="2147483660"/>
        </pc:sldMasterMkLst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Hsieh Hsu, Yen" userId="S::y0hsie01@louisville.edu::a10c1606-b72b-43ff-8d29-33acdbf22470" providerId="AD" clId="Web-{A25E8063-CECB-4A3F-B844-95E359B06156}" dt="2022-12-03T21:39:02.686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">
        <pc:chgData name="Hsieh Hsu, Yen" userId="S::y0hsie01@louisville.edu::a10c1606-b72b-43ff-8d29-33acdbf22470" providerId="AD" clId="Web-{A25E8063-CECB-4A3F-B844-95E359B06156}" dt="2022-12-03T21:39:33.796" v="1"/>
        <pc:sldMasterMkLst>
          <pc:docMk/>
          <pc:sldMasterMk cId="3733450083" sldId="2147483711"/>
        </pc:sldMasterMkLst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626719479" sldId="2147483700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745235564" sldId="2147483701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418931142" sldId="2147483702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4262332350" sldId="2147483703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3367484481" sldId="2147483704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4208409733" sldId="2147483705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2896208874" sldId="2147483706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749138641" sldId="2147483707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1553451902" sldId="2147483708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3450618567" sldId="2147483709"/>
          </pc:sldLayoutMkLst>
        </pc:sldLayoutChg>
        <pc:sldLayoutChg chg="add del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3733450083" sldId="2147483711"/>
            <pc:sldLayoutMk cId="1465896745" sldId="2147483710"/>
          </pc:sldLayoutMkLst>
        </pc:sldLayoutChg>
      </pc:sldMasterChg>
      <pc:sldMasterChg chg="add addSldLayout modSldLayout">
        <pc:chgData name="Hsieh Hsu, Yen" userId="S::y0hsie01@louisville.edu::a10c1606-b72b-43ff-8d29-33acdbf22470" providerId="AD" clId="Web-{A25E8063-CECB-4A3F-B844-95E359B06156}" dt="2022-12-03T21:39:33.796" v="1"/>
        <pc:sldMasterMkLst>
          <pc:docMk/>
          <pc:sldMasterMk cId="1140002332" sldId="2147483712"/>
        </pc:sldMasterMkLst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1987927089" sldId="2147483713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2407991014" sldId="2147483714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3337972083" sldId="2147483715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671417563" sldId="2147483716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720667944" sldId="2147483717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330289303" sldId="2147483718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3851634613" sldId="2147483719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886887399" sldId="2147483720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496452834" sldId="2147483721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1921772297" sldId="2147483722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1999996432" sldId="2147483723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3715062406" sldId="2147483724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2564076640" sldId="2147483725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583135763" sldId="2147483726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2516163074" sldId="2147483727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2654047126" sldId="2147483728"/>
          </pc:sldLayoutMkLst>
        </pc:sldLayoutChg>
        <pc:sldLayoutChg chg="add mod replId">
          <pc:chgData name="Hsieh Hsu, Yen" userId="S::y0hsie01@louisville.edu::a10c1606-b72b-43ff-8d29-33acdbf22470" providerId="AD" clId="Web-{A25E8063-CECB-4A3F-B844-95E359B06156}" dt="2022-12-03T21:39:33.796" v="1"/>
          <pc:sldLayoutMkLst>
            <pc:docMk/>
            <pc:sldMasterMk cId="1140002332" sldId="2147483712"/>
            <pc:sldLayoutMk cId="3469421801" sldId="2147483729"/>
          </pc:sldLayoutMkLst>
        </pc:sldLayoutChg>
      </pc:sldMasterChg>
    </pc:docChg>
  </pc:docChgLst>
  <pc:docChgLst>
    <pc:chgData name="Hsieh Hsu, Yen" userId="S::y0hsie01@louisville.edu::a10c1606-b72b-43ff-8d29-33acdbf22470" providerId="AD" clId="Web-{42E47D6E-6940-2378-C859-6AF108BE6DA1}"/>
    <pc:docChg chg="modSld">
      <pc:chgData name="Hsieh Hsu, Yen" userId="S::y0hsie01@louisville.edu::a10c1606-b72b-43ff-8d29-33acdbf22470" providerId="AD" clId="Web-{42E47D6E-6940-2378-C859-6AF108BE6DA1}" dt="2022-12-05T03:47:11.375" v="0" actId="20577"/>
      <pc:docMkLst>
        <pc:docMk/>
      </pc:docMkLst>
      <pc:sldChg chg="modSp">
        <pc:chgData name="Hsieh Hsu, Yen" userId="S::y0hsie01@louisville.edu::a10c1606-b72b-43ff-8d29-33acdbf22470" providerId="AD" clId="Web-{42E47D6E-6940-2378-C859-6AF108BE6DA1}" dt="2022-12-05T03:47:11.375" v="0" actId="20577"/>
        <pc:sldMkLst>
          <pc:docMk/>
          <pc:sldMk cId="1998719100" sldId="276"/>
        </pc:sldMkLst>
        <pc:spChg chg="mod">
          <ac:chgData name="Hsieh Hsu, Yen" userId="S::y0hsie01@louisville.edu::a10c1606-b72b-43ff-8d29-33acdbf22470" providerId="AD" clId="Web-{42E47D6E-6940-2378-C859-6AF108BE6DA1}" dt="2022-12-05T03:47:11.375" v="0" actId="20577"/>
          <ac:spMkLst>
            <pc:docMk/>
            <pc:sldMk cId="1998719100" sldId="276"/>
            <ac:spMk id="3" creationId="{00D2822E-DC3E-5177-C2D3-EF7557768E01}"/>
          </ac:spMkLst>
        </pc:spChg>
      </pc:sldChg>
    </pc:docChg>
  </pc:docChgLst>
  <pc:docChgLst>
    <pc:chgData name="Dinh, Scott" userId="S::srdinh01@louisville.edu::0c19829f-5e03-432b-a579-39aaef323e30" providerId="AD" clId="Web-{24FCE5CD-B9BC-D0A9-8BEF-E0F7BA1DE821}"/>
    <pc:docChg chg="modSld">
      <pc:chgData name="Dinh, Scott" userId="S::srdinh01@louisville.edu::0c19829f-5e03-432b-a579-39aaef323e30" providerId="AD" clId="Web-{24FCE5CD-B9BC-D0A9-8BEF-E0F7BA1DE821}" dt="2022-12-05T02:04:09.907" v="5" actId="20577"/>
      <pc:docMkLst>
        <pc:docMk/>
      </pc:docMkLst>
      <pc:sldChg chg="modSp">
        <pc:chgData name="Dinh, Scott" userId="S::srdinh01@louisville.edu::0c19829f-5e03-432b-a579-39aaef323e30" providerId="AD" clId="Web-{24FCE5CD-B9BC-D0A9-8BEF-E0F7BA1DE821}" dt="2022-12-05T02:04:09.907" v="5" actId="20577"/>
        <pc:sldMkLst>
          <pc:docMk/>
          <pc:sldMk cId="1058323611" sldId="260"/>
        </pc:sldMkLst>
        <pc:spChg chg="mod">
          <ac:chgData name="Dinh, Scott" userId="S::srdinh01@louisville.edu::0c19829f-5e03-432b-a579-39aaef323e30" providerId="AD" clId="Web-{24FCE5CD-B9BC-D0A9-8BEF-E0F7BA1DE821}" dt="2022-12-05T02:04:09.907" v="5" actId="20577"/>
          <ac:spMkLst>
            <pc:docMk/>
            <pc:sldMk cId="1058323611" sldId="260"/>
            <ac:spMk id="3" creationId="{30A77FB6-5191-07A7-73E4-DEC232C00EC1}"/>
          </ac:spMkLst>
        </pc:spChg>
      </pc:sldChg>
    </pc:docChg>
  </pc:docChgLst>
  <pc:docChgLst>
    <pc:chgData name="Hsieh Hsu, Yen" userId="S::y0hsie01@louisville.edu::a10c1606-b72b-43ff-8d29-33acdbf22470" providerId="AD" clId="Web-{997EF75C-2FE9-403D-A859-F24125448BAA}"/>
    <pc:docChg chg="modSld">
      <pc:chgData name="Hsieh Hsu, Yen" userId="S::y0hsie01@louisville.edu::a10c1606-b72b-43ff-8d29-33acdbf22470" providerId="AD" clId="Web-{997EF75C-2FE9-403D-A859-F24125448BAA}" dt="2022-12-04T21:38:48.793" v="9"/>
      <pc:docMkLst>
        <pc:docMk/>
      </pc:docMkLst>
      <pc:sldChg chg="modSp">
        <pc:chgData name="Hsieh Hsu, Yen" userId="S::y0hsie01@louisville.edu::a10c1606-b72b-43ff-8d29-33acdbf22470" providerId="AD" clId="Web-{997EF75C-2FE9-403D-A859-F24125448BAA}" dt="2022-12-04T21:34:31.083" v="1" actId="20577"/>
        <pc:sldMkLst>
          <pc:docMk/>
          <pc:sldMk cId="1058323611" sldId="260"/>
        </pc:sldMkLst>
        <pc:spChg chg="mod">
          <ac:chgData name="Hsieh Hsu, Yen" userId="S::y0hsie01@louisville.edu::a10c1606-b72b-43ff-8d29-33acdbf22470" providerId="AD" clId="Web-{997EF75C-2FE9-403D-A859-F24125448BAA}" dt="2022-12-04T21:34:31.083" v="1" actId="20577"/>
          <ac:spMkLst>
            <pc:docMk/>
            <pc:sldMk cId="1058323611" sldId="260"/>
            <ac:spMk id="2" creationId="{363540EF-820F-25AB-ACAD-87E35782DD73}"/>
          </ac:spMkLst>
        </pc:spChg>
      </pc:sldChg>
      <pc:sldChg chg="addSp delSp modSp mod setBg setClrOvrMap">
        <pc:chgData name="Hsieh Hsu, Yen" userId="S::y0hsie01@louisville.edu::a10c1606-b72b-43ff-8d29-33acdbf22470" providerId="AD" clId="Web-{997EF75C-2FE9-403D-A859-F24125448BAA}" dt="2022-12-04T21:38:48.793" v="9"/>
        <pc:sldMkLst>
          <pc:docMk/>
          <pc:sldMk cId="2461646501" sldId="270"/>
        </pc:sldMkLst>
        <pc:spChg chg="mod">
          <ac:chgData name="Hsieh Hsu, Yen" userId="S::y0hsie01@louisville.edu::a10c1606-b72b-43ff-8d29-33acdbf22470" providerId="AD" clId="Web-{997EF75C-2FE9-403D-A859-F24125448BAA}" dt="2022-12-04T21:38:48.793" v="9"/>
          <ac:spMkLst>
            <pc:docMk/>
            <pc:sldMk cId="2461646501" sldId="270"/>
            <ac:spMk id="2" creationId="{5B184D9B-FA9A-864B-65CA-0BBB3BD13147}"/>
          </ac:spMkLst>
        </pc:spChg>
        <pc:spChg chg="del mod">
          <ac:chgData name="Hsieh Hsu, Yen" userId="S::y0hsie01@louisville.edu::a10c1606-b72b-43ff-8d29-33acdbf22470" providerId="AD" clId="Web-{997EF75C-2FE9-403D-A859-F24125448BAA}" dt="2022-12-04T21:38:48.793" v="9"/>
          <ac:spMkLst>
            <pc:docMk/>
            <pc:sldMk cId="2461646501" sldId="270"/>
            <ac:spMk id="3" creationId="{00D2822E-DC3E-5177-C2D3-EF7557768E01}"/>
          </ac:spMkLst>
        </pc:spChg>
        <pc:spChg chg="add">
          <ac:chgData name="Hsieh Hsu, Yen" userId="S::y0hsie01@louisville.edu::a10c1606-b72b-43ff-8d29-33acdbf22470" providerId="AD" clId="Web-{997EF75C-2FE9-403D-A859-F24125448BAA}" dt="2022-12-04T21:38:48.793" v="9"/>
          <ac:spMkLst>
            <pc:docMk/>
            <pc:sldMk cId="2461646501" sldId="270"/>
            <ac:spMk id="9" creationId="{F747F1B4-B831-4277-8AB0-32767F7EB7BF}"/>
          </ac:spMkLst>
        </pc:spChg>
        <pc:spChg chg="add">
          <ac:chgData name="Hsieh Hsu, Yen" userId="S::y0hsie01@louisville.edu::a10c1606-b72b-43ff-8d29-33acdbf22470" providerId="AD" clId="Web-{997EF75C-2FE9-403D-A859-F24125448BAA}" dt="2022-12-04T21:38:48.793" v="9"/>
          <ac:spMkLst>
            <pc:docMk/>
            <pc:sldMk cId="2461646501" sldId="270"/>
            <ac:spMk id="11" creationId="{D80CFA21-AB7C-4BEB-9BFF-05764FBBF3C6}"/>
          </ac:spMkLst>
        </pc:spChg>
        <pc:spChg chg="add">
          <ac:chgData name="Hsieh Hsu, Yen" userId="S::y0hsie01@louisville.edu::a10c1606-b72b-43ff-8d29-33acdbf22470" providerId="AD" clId="Web-{997EF75C-2FE9-403D-A859-F24125448BAA}" dt="2022-12-04T21:38:48.793" v="9"/>
          <ac:spMkLst>
            <pc:docMk/>
            <pc:sldMk cId="2461646501" sldId="270"/>
            <ac:spMk id="13" creationId="{12F7E335-851A-4CAE-B09F-E657819D4600}"/>
          </ac:spMkLst>
        </pc:spChg>
        <pc:spChg chg="add">
          <ac:chgData name="Hsieh Hsu, Yen" userId="S::y0hsie01@louisville.edu::a10c1606-b72b-43ff-8d29-33acdbf22470" providerId="AD" clId="Web-{997EF75C-2FE9-403D-A859-F24125448BAA}" dt="2022-12-04T21:38:48.793" v="9"/>
          <ac:spMkLst>
            <pc:docMk/>
            <pc:sldMk cId="2461646501" sldId="270"/>
            <ac:spMk id="15" creationId="{10B541F0-7F6E-402E-84D8-CF96EACA5FBC}"/>
          </ac:spMkLst>
        </pc:spChg>
        <pc:graphicFrameChg chg="add">
          <ac:chgData name="Hsieh Hsu, Yen" userId="S::y0hsie01@louisville.edu::a10c1606-b72b-43ff-8d29-33acdbf22470" providerId="AD" clId="Web-{997EF75C-2FE9-403D-A859-F24125448BAA}" dt="2022-12-04T21:38:48.793" v="9"/>
          <ac:graphicFrameMkLst>
            <pc:docMk/>
            <pc:sldMk cId="2461646501" sldId="270"/>
            <ac:graphicFrameMk id="5" creationId="{A01681F6-AAF4-F65B-5684-655DCC082B6D}"/>
          </ac:graphicFrameMkLst>
        </pc:graphicFrameChg>
      </pc:sldChg>
    </pc:docChg>
  </pc:docChgLst>
  <pc:docChgLst>
    <pc:chgData name="Offutt, Jillian" userId="S::jdoffu01@louisville.edu::a76bc68e-76c5-4c14-a67d-c244385c8da2" providerId="AD" clId="Web-{103E852C-456B-D0F7-26D4-D2E6B43B5C4F}"/>
    <pc:docChg chg="modSld">
      <pc:chgData name="Offutt, Jillian" userId="S::jdoffu01@louisville.edu::a76bc68e-76c5-4c14-a67d-c244385c8da2" providerId="AD" clId="Web-{103E852C-456B-D0F7-26D4-D2E6B43B5C4F}" dt="2022-12-05T13:17:33.139" v="338" actId="20577"/>
      <pc:docMkLst>
        <pc:docMk/>
      </pc:docMkLst>
      <pc:sldChg chg="modSp">
        <pc:chgData name="Offutt, Jillian" userId="S::jdoffu01@louisville.edu::a76bc68e-76c5-4c14-a67d-c244385c8da2" providerId="AD" clId="Web-{103E852C-456B-D0F7-26D4-D2E6B43B5C4F}" dt="2022-12-05T13:17:33.139" v="338" actId="20577"/>
        <pc:sldMkLst>
          <pc:docMk/>
          <pc:sldMk cId="1998719100" sldId="276"/>
        </pc:sldMkLst>
        <pc:spChg chg="mod">
          <ac:chgData name="Offutt, Jillian" userId="S::jdoffu01@louisville.edu::a76bc68e-76c5-4c14-a67d-c244385c8da2" providerId="AD" clId="Web-{103E852C-456B-D0F7-26D4-D2E6B43B5C4F}" dt="2022-12-05T13:17:33.139" v="338" actId="20577"/>
          <ac:spMkLst>
            <pc:docMk/>
            <pc:sldMk cId="1998719100" sldId="276"/>
            <ac:spMk id="3" creationId="{00D2822E-DC3E-5177-C2D3-EF7557768E01}"/>
          </ac:spMkLst>
        </pc:spChg>
      </pc:sldChg>
    </pc:docChg>
  </pc:docChgLst>
  <pc:docChgLst>
    <pc:chgData name="Troutman,Ethan S" userId="S::estrou03@louisville.edu::2b110a7d-4830-4c30-89ee-7d7e6a1af63e" providerId="AD" clId="Web-{F3CC6607-7AE1-1DCF-A29D-FE988B5033D5}"/>
    <pc:docChg chg="modSld">
      <pc:chgData name="Troutman,Ethan S" userId="S::estrou03@louisville.edu::2b110a7d-4830-4c30-89ee-7d7e6a1af63e" providerId="AD" clId="Web-{F3CC6607-7AE1-1DCF-A29D-FE988B5033D5}" dt="2022-12-05T00:48:56.497" v="134" actId="20577"/>
      <pc:docMkLst>
        <pc:docMk/>
      </pc:docMkLst>
      <pc:sldChg chg="addSp delSp modSp">
        <pc:chgData name="Troutman,Ethan S" userId="S::estrou03@louisville.edu::2b110a7d-4830-4c30-89ee-7d7e6a1af63e" providerId="AD" clId="Web-{F3CC6607-7AE1-1DCF-A29D-FE988B5033D5}" dt="2022-12-05T00:07:52.913" v="9" actId="14100"/>
        <pc:sldMkLst>
          <pc:docMk/>
          <pc:sldMk cId="3547270144" sldId="257"/>
        </pc:sldMkLst>
        <pc:spChg chg="del mod">
          <ac:chgData name="Troutman,Ethan S" userId="S::estrou03@louisville.edu::2b110a7d-4830-4c30-89ee-7d7e6a1af63e" providerId="AD" clId="Web-{F3CC6607-7AE1-1DCF-A29D-FE988B5033D5}" dt="2022-12-05T00:07:02.833" v="3"/>
          <ac:spMkLst>
            <pc:docMk/>
            <pc:sldMk cId="3547270144" sldId="257"/>
            <ac:spMk id="3" creationId="{5786F6E2-17FC-59C9-6D57-E99F0F7F425D}"/>
          </ac:spMkLst>
        </pc:spChg>
        <pc:picChg chg="add mod ord">
          <ac:chgData name="Troutman,Ethan S" userId="S::estrou03@louisville.edu::2b110a7d-4830-4c30-89ee-7d7e6a1af63e" providerId="AD" clId="Web-{F3CC6607-7AE1-1DCF-A29D-FE988B5033D5}" dt="2022-12-05T00:07:52.913" v="9" actId="14100"/>
          <ac:picMkLst>
            <pc:docMk/>
            <pc:sldMk cId="3547270144" sldId="257"/>
            <ac:picMk id="4" creationId="{678D5244-E749-8CBD-96A9-FE578CC22CA1}"/>
          </ac:picMkLst>
        </pc:picChg>
      </pc:sldChg>
      <pc:sldChg chg="modSp modCm">
        <pc:chgData name="Troutman,Ethan S" userId="S::estrou03@louisville.edu::2b110a7d-4830-4c30-89ee-7d7e6a1af63e" providerId="AD" clId="Web-{F3CC6607-7AE1-1DCF-A29D-FE988B5033D5}" dt="2022-12-05T00:48:56.497" v="134" actId="20577"/>
        <pc:sldMkLst>
          <pc:docMk/>
          <pc:sldMk cId="329061275" sldId="264"/>
        </pc:sldMkLst>
        <pc:spChg chg="mod">
          <ac:chgData name="Troutman,Ethan S" userId="S::estrou03@louisville.edu::2b110a7d-4830-4c30-89ee-7d7e6a1af63e" providerId="AD" clId="Web-{F3CC6607-7AE1-1DCF-A29D-FE988B5033D5}" dt="2022-12-05T00:48:56.497" v="134" actId="20577"/>
          <ac:spMkLst>
            <pc:docMk/>
            <pc:sldMk cId="329061275" sldId="264"/>
            <ac:spMk id="3" creationId="{3EE522CF-9C5A-DDB1-5B4F-85FA9BC8D979}"/>
          </ac:spMkLst>
        </pc:spChg>
      </pc:sldChg>
      <pc:sldChg chg="addSp delSp modSp">
        <pc:chgData name="Troutman,Ethan S" userId="S::estrou03@louisville.edu::2b110a7d-4830-4c30-89ee-7d7e6a1af63e" providerId="AD" clId="Web-{F3CC6607-7AE1-1DCF-A29D-FE988B5033D5}" dt="2022-12-05T00:10:39.652" v="20" actId="14100"/>
        <pc:sldMkLst>
          <pc:docMk/>
          <pc:sldMk cId="1192051762" sldId="266"/>
        </pc:sldMkLst>
        <pc:spChg chg="del mod">
          <ac:chgData name="Troutman,Ethan S" userId="S::estrou03@louisville.edu::2b110a7d-4830-4c30-89ee-7d7e6a1af63e" providerId="AD" clId="Web-{F3CC6607-7AE1-1DCF-A29D-FE988B5033D5}" dt="2022-12-05T00:10:17.323" v="15"/>
          <ac:spMkLst>
            <pc:docMk/>
            <pc:sldMk cId="1192051762" sldId="266"/>
            <ac:spMk id="3" creationId="{5786F6E2-17FC-59C9-6D57-E99F0F7F425D}"/>
          </ac:spMkLst>
        </pc:spChg>
        <pc:picChg chg="add mod ord">
          <ac:chgData name="Troutman,Ethan S" userId="S::estrou03@louisville.edu::2b110a7d-4830-4c30-89ee-7d7e6a1af63e" providerId="AD" clId="Web-{F3CC6607-7AE1-1DCF-A29D-FE988B5033D5}" dt="2022-12-05T00:10:39.652" v="20" actId="14100"/>
          <ac:picMkLst>
            <pc:docMk/>
            <pc:sldMk cId="1192051762" sldId="266"/>
            <ac:picMk id="4" creationId="{80760BE7-30D6-4C5C-BAD3-92E0D8952834}"/>
          </ac:picMkLst>
        </pc:picChg>
      </pc:sldChg>
    </pc:docChg>
  </pc:docChgLst>
</pc:chgInfo>
</file>

<file path=ppt/comments/modernComment_10A_470D443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D465130-9AB1-4C26-8CDA-A3FFFD93AC98}" authorId="{DD936713-07E5-1452-E9AB-7545EDC711DD}" created="2022-12-04T17:07:44.300">
    <pc:sldMkLst xmlns:pc="http://schemas.microsoft.com/office/powerpoint/2013/main/command">
      <pc:docMk/>
      <pc:sldMk cId="1192051762" sldId="266"/>
    </pc:sldMkLst>
    <p188:txBody>
      <a:bodyPr/>
      <a:lstStyle/>
      <a:p>
        <a:r>
          <a:rPr lang="en-US"/>
          <a:t>ethan</a:t>
        </a:r>
      </a:p>
    </p188:txBody>
  </p188:cm>
</p188:cmLst>
</file>

<file path=ppt/comments/modernComment_10E_92B9BEA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4F864F-F55E-4C26-A858-CE3C1964F2A0}" authorId="{DD936713-07E5-1452-E9AB-7545EDC711DD}" created="2022-12-04T17:08:25.286">
    <pc:sldMkLst xmlns:pc="http://schemas.microsoft.com/office/powerpoint/2013/main/command">
      <pc:docMk/>
      <pc:sldMk cId="2461646501" sldId="270"/>
    </pc:sldMkLst>
    <p188:txBody>
      <a:bodyPr/>
      <a:lstStyle/>
      <a:p>
        <a:r>
          <a:rPr lang="en-US"/>
          <a:t>jillian</a:t>
        </a:r>
      </a:p>
    </p188:txBody>
  </p188:cm>
</p188:cmLst>
</file>

<file path=ppt/comments/modernComment_10F_7D62AB9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7463FEB-4787-46F4-88EA-0428910359BD}" authorId="{DD936713-07E5-1452-E9AB-7545EDC711DD}" created="2022-12-04T17:07:26.331">
    <pc:sldMkLst xmlns:pc="http://schemas.microsoft.com/office/powerpoint/2013/main/command">
      <pc:docMk/>
      <pc:sldMk cId="2103618455" sldId="271"/>
    </pc:sldMkLst>
    <p188:txBody>
      <a:bodyPr/>
      <a:lstStyle/>
      <a:p>
        <a:r>
          <a:rPr lang="en-US"/>
          <a:t>ethan</a:t>
        </a:r>
      </a:p>
    </p188:txBody>
  </p188:cm>
</p188:cmLst>
</file>

<file path=ppt/comments/modernComment_101_D36F0C0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678BB6A-1F4E-4666-809C-C4233CE354F0}" authorId="{DD936713-07E5-1452-E9AB-7545EDC711DD}" created="2022-12-04T17:07:34.331">
    <pc:sldMkLst xmlns:pc="http://schemas.microsoft.com/office/powerpoint/2013/main/command">
      <pc:docMk/>
      <pc:sldMk cId="3547270144" sldId="257"/>
    </pc:sldMkLst>
    <p188:txBody>
      <a:bodyPr/>
      <a:lstStyle/>
      <a:p>
        <a:r>
          <a:rPr lang="en-US"/>
          <a:t>ethan</a:t>
        </a:r>
      </a:p>
    </p188:txBody>
  </p188:cm>
</p188:cmLst>
</file>

<file path=ppt/comments/modernComment_105_5E6810A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89D4ECE-5B10-4B15-85AA-50AC1D5474CB}" authorId="{DD936713-07E5-1452-E9AB-7545EDC711DD}" created="2022-12-04T17:07:57.973">
    <pc:sldMkLst xmlns:pc="http://schemas.microsoft.com/office/powerpoint/2013/main/command">
      <pc:docMk/>
      <pc:sldMk cId="1583878305" sldId="261"/>
    </pc:sldMkLst>
    <p188:txBody>
      <a:bodyPr/>
      <a:lstStyle/>
      <a:p>
        <a:r>
          <a:rPr lang="en-US"/>
          <a:t>yen</a:t>
        </a:r>
      </a:p>
    </p188:txBody>
  </p188:cm>
</p188:cmLst>
</file>

<file path=ppt/comments/modernComment_108_139D139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19E8321-B920-45A7-B952-08B1CA45574B}" authorId="{DD936713-07E5-1452-E9AB-7545EDC711DD}" status="resolved" created="2022-12-04T17:07:39.175" complete="100000">
    <pc:sldMkLst xmlns:pc="http://schemas.microsoft.com/office/powerpoint/2013/main/command">
      <pc:docMk/>
      <pc:sldMk cId="329061275" sldId="264"/>
    </pc:sldMkLst>
    <p188:txBody>
      <a:bodyPr/>
      <a:lstStyle/>
      <a:p>
        <a:r>
          <a:rPr lang="en-US"/>
          <a:t>ethan</a:t>
        </a:r>
      </a:p>
    </p188:txBody>
  </p188:cm>
</p188:cmLst>
</file>

<file path=ppt/comments/modernComment_111_3F9C837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3963079-667D-41ED-9CEF-D73C2DE314A1}" authorId="{DD936713-07E5-1452-E9AB-7545EDC711DD}" created="2022-12-04T17:08:02.410">
    <pc:sldMkLst xmlns:pc="http://schemas.microsoft.com/office/powerpoint/2013/main/command">
      <pc:docMk/>
      <pc:sldMk cId="1067221874" sldId="273"/>
    </pc:sldMkLst>
    <p188:txBody>
      <a:bodyPr/>
      <a:lstStyle/>
      <a:p>
        <a:r>
          <a:rPr lang="en-US"/>
          <a:t>yen</a:t>
        </a:r>
      </a:p>
    </p188:txBody>
  </p188:cm>
</p188:cmLst>
</file>

<file path=ppt/comments/modernComment_112_E3E32C6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C3CA04-609B-4A0C-93E5-C38404D3B464}" authorId="{DD936713-07E5-1452-E9AB-7545EDC711DD}" created="2022-12-04T17:08:14.051">
    <pc:sldMkLst xmlns:pc="http://schemas.microsoft.com/office/powerpoint/2013/main/command">
      <pc:docMk/>
      <pc:sldMk cId="3823316066" sldId="274"/>
    </pc:sldMkLst>
    <p188:txBody>
      <a:bodyPr/>
      <a:lstStyle/>
      <a:p>
        <a:r>
          <a:rPr lang="en-US"/>
          <a:t>yen</a:t>
        </a:r>
      </a:p>
    </p188:txBody>
  </p188:cm>
</p188:cmLst>
</file>

<file path=ppt/comments/modernComment_113_4A3FE5B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5DE9ED0-7565-4F10-9C49-664E29113F22}" authorId="{DD936713-07E5-1452-E9AB-7545EDC711DD}" created="2022-12-04T17:08:08.817">
    <pc:sldMkLst xmlns:pc="http://schemas.microsoft.com/office/powerpoint/2013/main/command">
      <pc:docMk/>
      <pc:sldMk cId="1245701561" sldId="275"/>
    </pc:sldMkLst>
    <p188:txBody>
      <a:bodyPr/>
      <a:lstStyle/>
      <a:p>
        <a:r>
          <a:rPr lang="en-US"/>
          <a:t>yen</a:t>
        </a:r>
      </a:p>
    </p188:txBody>
  </p188:cm>
</p188:cmLst>
</file>

<file path=ppt/comments/modernComment_114_7722087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BF70757-FF6D-41CD-A043-44699D7CD4BF}" authorId="{DD936713-07E5-1452-E9AB-7545EDC711DD}" created="2022-12-04T17:08:42.067">
    <pc:sldMkLst xmlns:pc="http://schemas.microsoft.com/office/powerpoint/2013/main/command">
      <pc:docMk/>
      <pc:sldMk cId="1998719100" sldId="276"/>
    </pc:sldMkLst>
    <p188:txBody>
      <a:bodyPr/>
      <a:lstStyle/>
      <a:p>
        <a:r>
          <a:rPr lang="en-US"/>
          <a:t>jillian</a:t>
        </a:r>
      </a:p>
    </p188:txBody>
  </p188:cm>
</p188:cmLst>
</file>

<file path=ppt/comments/modernComment_115_25A0619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F620496-8097-4C44-9913-0F97B3BF9347}" authorId="{DD936713-07E5-1452-E9AB-7545EDC711DD}" created="2022-12-04T17:08:19.958">
    <pc:sldMkLst xmlns:pc="http://schemas.microsoft.com/office/powerpoint/2013/main/command">
      <pc:docMk/>
      <pc:sldMk cId="631267733" sldId="277"/>
    </pc:sldMkLst>
    <p188:txBody>
      <a:bodyPr/>
      <a:lstStyle/>
      <a:p>
        <a:r>
          <a:rPr lang="en-US"/>
          <a:t>jillian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3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B6609-7437-4DB9-8A22-E261C0B2E67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1753C2F-31B3-47B1-B30C-59C59B952715}">
      <dgm:prSet/>
      <dgm:spPr/>
      <dgm:t>
        <a:bodyPr/>
        <a:lstStyle/>
        <a:p>
          <a:pPr>
            <a:defRPr cap="all"/>
          </a:pPr>
          <a:r>
            <a:rPr lang="en-US"/>
            <a:t>Navigation Bar</a:t>
          </a:r>
        </a:p>
      </dgm:t>
    </dgm:pt>
    <dgm:pt modelId="{CF15A7C4-DF1A-4A34-AA56-1A5DBB0AD73D}" type="parTrans" cxnId="{3075A0AC-D9DD-4276-B85D-3A3F2C47FE37}">
      <dgm:prSet/>
      <dgm:spPr/>
      <dgm:t>
        <a:bodyPr/>
        <a:lstStyle/>
        <a:p>
          <a:endParaRPr lang="en-US"/>
        </a:p>
      </dgm:t>
    </dgm:pt>
    <dgm:pt modelId="{58617200-46D5-464A-825C-70F6BDADFB72}" type="sibTrans" cxnId="{3075A0AC-D9DD-4276-B85D-3A3F2C47FE37}">
      <dgm:prSet/>
      <dgm:spPr/>
      <dgm:t>
        <a:bodyPr/>
        <a:lstStyle/>
        <a:p>
          <a:endParaRPr lang="en-US"/>
        </a:p>
      </dgm:t>
    </dgm:pt>
    <dgm:pt modelId="{CDB61269-B113-420E-B231-EB746C119AD8}">
      <dgm:prSet/>
      <dgm:spPr/>
      <dgm:t>
        <a:bodyPr/>
        <a:lstStyle/>
        <a:p>
          <a:pPr>
            <a:defRPr cap="all"/>
          </a:pPr>
          <a:r>
            <a:rPr lang="en-US"/>
            <a:t>Page Layouts</a:t>
          </a:r>
        </a:p>
      </dgm:t>
    </dgm:pt>
    <dgm:pt modelId="{EFA5F083-92E0-4406-9F24-D12342198B72}" type="parTrans" cxnId="{7A351A6F-551D-404D-8940-242D512E7F96}">
      <dgm:prSet/>
      <dgm:spPr/>
      <dgm:t>
        <a:bodyPr/>
        <a:lstStyle/>
        <a:p>
          <a:endParaRPr lang="en-US"/>
        </a:p>
      </dgm:t>
    </dgm:pt>
    <dgm:pt modelId="{70941115-B627-487E-832A-46BBDAC50FC2}" type="sibTrans" cxnId="{7A351A6F-551D-404D-8940-242D512E7F96}">
      <dgm:prSet/>
      <dgm:spPr/>
      <dgm:t>
        <a:bodyPr/>
        <a:lstStyle/>
        <a:p>
          <a:endParaRPr lang="en-US"/>
        </a:p>
      </dgm:t>
    </dgm:pt>
    <dgm:pt modelId="{0244DDAA-2574-4242-89F7-142A98E12577}" type="pres">
      <dgm:prSet presAssocID="{74FB6609-7437-4DB9-8A22-E261C0B2E67B}" presName="root" presStyleCnt="0">
        <dgm:presLayoutVars>
          <dgm:dir/>
          <dgm:resizeHandles val="exact"/>
        </dgm:presLayoutVars>
      </dgm:prSet>
      <dgm:spPr/>
    </dgm:pt>
    <dgm:pt modelId="{96294AD0-1119-484E-8091-30AD3576A8BC}" type="pres">
      <dgm:prSet presAssocID="{11753C2F-31B3-47B1-B30C-59C59B952715}" presName="compNode" presStyleCnt="0"/>
      <dgm:spPr/>
    </dgm:pt>
    <dgm:pt modelId="{5B5372BC-A67A-4055-99CF-4EC6B9739771}" type="pres">
      <dgm:prSet presAssocID="{11753C2F-31B3-47B1-B30C-59C59B952715}" presName="iconBgRect" presStyleLbl="bgShp" presStyleIdx="0" presStyleCnt="2"/>
      <dgm:spPr/>
    </dgm:pt>
    <dgm:pt modelId="{E3C018DD-793A-4075-925F-F603ECDDCAA7}" type="pres">
      <dgm:prSet presAssocID="{11753C2F-31B3-47B1-B30C-59C59B95271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nttChart"/>
        </a:ext>
      </dgm:extLst>
    </dgm:pt>
    <dgm:pt modelId="{F2607101-82C4-4530-BAC3-E4ABBF31ACD7}" type="pres">
      <dgm:prSet presAssocID="{11753C2F-31B3-47B1-B30C-59C59B952715}" presName="spaceRect" presStyleCnt="0"/>
      <dgm:spPr/>
    </dgm:pt>
    <dgm:pt modelId="{CC84F057-1AAE-466A-AE2B-047C098A972B}" type="pres">
      <dgm:prSet presAssocID="{11753C2F-31B3-47B1-B30C-59C59B952715}" presName="textRect" presStyleLbl="revTx" presStyleIdx="0" presStyleCnt="2">
        <dgm:presLayoutVars>
          <dgm:chMax val="1"/>
          <dgm:chPref val="1"/>
        </dgm:presLayoutVars>
      </dgm:prSet>
      <dgm:spPr/>
    </dgm:pt>
    <dgm:pt modelId="{5BE398B4-FDBE-455D-9E64-27C2944FAED7}" type="pres">
      <dgm:prSet presAssocID="{58617200-46D5-464A-825C-70F6BDADFB72}" presName="sibTrans" presStyleCnt="0"/>
      <dgm:spPr/>
    </dgm:pt>
    <dgm:pt modelId="{E084CCA5-6287-43B4-ACB6-962D87703FDD}" type="pres">
      <dgm:prSet presAssocID="{CDB61269-B113-420E-B231-EB746C119AD8}" presName="compNode" presStyleCnt="0"/>
      <dgm:spPr/>
    </dgm:pt>
    <dgm:pt modelId="{C46A6E6D-534F-4BAE-B2C3-0BF9DCB34F60}" type="pres">
      <dgm:prSet presAssocID="{CDB61269-B113-420E-B231-EB746C119AD8}" presName="iconBgRect" presStyleLbl="bgShp" presStyleIdx="1" presStyleCnt="2"/>
      <dgm:spPr/>
    </dgm:pt>
    <dgm:pt modelId="{FAC2D810-2452-4BA9-A2AF-C13107575C2B}" type="pres">
      <dgm:prSet presAssocID="{CDB61269-B113-420E-B231-EB746C119AD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6415BD7B-2906-4231-A8D5-C0612F8B8560}" type="pres">
      <dgm:prSet presAssocID="{CDB61269-B113-420E-B231-EB746C119AD8}" presName="spaceRect" presStyleCnt="0"/>
      <dgm:spPr/>
    </dgm:pt>
    <dgm:pt modelId="{275D7811-2D6F-4355-93BD-06C151D83304}" type="pres">
      <dgm:prSet presAssocID="{CDB61269-B113-420E-B231-EB746C119AD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D0EB400-A099-4614-962E-F47DA187FC5E}" type="presOf" srcId="{CDB61269-B113-420E-B231-EB746C119AD8}" destId="{275D7811-2D6F-4355-93BD-06C151D83304}" srcOrd="0" destOrd="0" presId="urn:microsoft.com/office/officeart/2018/5/layout/IconCircleLabelList"/>
    <dgm:cxn modelId="{7A351A6F-551D-404D-8940-242D512E7F96}" srcId="{74FB6609-7437-4DB9-8A22-E261C0B2E67B}" destId="{CDB61269-B113-420E-B231-EB746C119AD8}" srcOrd="1" destOrd="0" parTransId="{EFA5F083-92E0-4406-9F24-D12342198B72}" sibTransId="{70941115-B627-487E-832A-46BBDAC50FC2}"/>
    <dgm:cxn modelId="{B9B8F0A2-72F4-4028-A18E-159D807612DD}" type="presOf" srcId="{74FB6609-7437-4DB9-8A22-E261C0B2E67B}" destId="{0244DDAA-2574-4242-89F7-142A98E12577}" srcOrd="0" destOrd="0" presId="urn:microsoft.com/office/officeart/2018/5/layout/IconCircleLabelList"/>
    <dgm:cxn modelId="{3075A0AC-D9DD-4276-B85D-3A3F2C47FE37}" srcId="{74FB6609-7437-4DB9-8A22-E261C0B2E67B}" destId="{11753C2F-31B3-47B1-B30C-59C59B952715}" srcOrd="0" destOrd="0" parTransId="{CF15A7C4-DF1A-4A34-AA56-1A5DBB0AD73D}" sibTransId="{58617200-46D5-464A-825C-70F6BDADFB72}"/>
    <dgm:cxn modelId="{860FCBF8-542E-45C9-81D8-CE5B7E5CE89E}" type="presOf" srcId="{11753C2F-31B3-47B1-B30C-59C59B952715}" destId="{CC84F057-1AAE-466A-AE2B-047C098A972B}" srcOrd="0" destOrd="0" presId="urn:microsoft.com/office/officeart/2018/5/layout/IconCircleLabelList"/>
    <dgm:cxn modelId="{299C5FD4-1B68-4350-8B7E-C5562B5E60ED}" type="presParOf" srcId="{0244DDAA-2574-4242-89F7-142A98E12577}" destId="{96294AD0-1119-484E-8091-30AD3576A8BC}" srcOrd="0" destOrd="0" presId="urn:microsoft.com/office/officeart/2018/5/layout/IconCircleLabelList"/>
    <dgm:cxn modelId="{2FFE76F2-EC03-45C6-89AB-2767EDF403B4}" type="presParOf" srcId="{96294AD0-1119-484E-8091-30AD3576A8BC}" destId="{5B5372BC-A67A-4055-99CF-4EC6B9739771}" srcOrd="0" destOrd="0" presId="urn:microsoft.com/office/officeart/2018/5/layout/IconCircleLabelList"/>
    <dgm:cxn modelId="{99972911-7C0A-4C39-A85F-6FF21B7D796F}" type="presParOf" srcId="{96294AD0-1119-484E-8091-30AD3576A8BC}" destId="{E3C018DD-793A-4075-925F-F603ECDDCAA7}" srcOrd="1" destOrd="0" presId="urn:microsoft.com/office/officeart/2018/5/layout/IconCircleLabelList"/>
    <dgm:cxn modelId="{36287D7F-2D21-4802-9019-CBF7CB619911}" type="presParOf" srcId="{96294AD0-1119-484E-8091-30AD3576A8BC}" destId="{F2607101-82C4-4530-BAC3-E4ABBF31ACD7}" srcOrd="2" destOrd="0" presId="urn:microsoft.com/office/officeart/2018/5/layout/IconCircleLabelList"/>
    <dgm:cxn modelId="{F8756454-510E-4A21-A34E-2825C1B21566}" type="presParOf" srcId="{96294AD0-1119-484E-8091-30AD3576A8BC}" destId="{CC84F057-1AAE-466A-AE2B-047C098A972B}" srcOrd="3" destOrd="0" presId="urn:microsoft.com/office/officeart/2018/5/layout/IconCircleLabelList"/>
    <dgm:cxn modelId="{83380904-D95F-479C-B9CF-2513BA690687}" type="presParOf" srcId="{0244DDAA-2574-4242-89F7-142A98E12577}" destId="{5BE398B4-FDBE-455D-9E64-27C2944FAED7}" srcOrd="1" destOrd="0" presId="urn:microsoft.com/office/officeart/2018/5/layout/IconCircleLabelList"/>
    <dgm:cxn modelId="{EAA69F0D-FB2B-4A22-9440-D52A27B6A069}" type="presParOf" srcId="{0244DDAA-2574-4242-89F7-142A98E12577}" destId="{E084CCA5-6287-43B4-ACB6-962D87703FDD}" srcOrd="2" destOrd="0" presId="urn:microsoft.com/office/officeart/2018/5/layout/IconCircleLabelList"/>
    <dgm:cxn modelId="{C94329D6-C360-4B82-9739-E6D904CA1D7A}" type="presParOf" srcId="{E084CCA5-6287-43B4-ACB6-962D87703FDD}" destId="{C46A6E6D-534F-4BAE-B2C3-0BF9DCB34F60}" srcOrd="0" destOrd="0" presId="urn:microsoft.com/office/officeart/2018/5/layout/IconCircleLabelList"/>
    <dgm:cxn modelId="{2BE3EB92-69A1-4E3E-B82A-F842EA832035}" type="presParOf" srcId="{E084CCA5-6287-43B4-ACB6-962D87703FDD}" destId="{FAC2D810-2452-4BA9-A2AF-C13107575C2B}" srcOrd="1" destOrd="0" presId="urn:microsoft.com/office/officeart/2018/5/layout/IconCircleLabelList"/>
    <dgm:cxn modelId="{25C622C0-37E3-4D47-BE68-8B0E4E46F235}" type="presParOf" srcId="{E084CCA5-6287-43B4-ACB6-962D87703FDD}" destId="{6415BD7B-2906-4231-A8D5-C0612F8B8560}" srcOrd="2" destOrd="0" presId="urn:microsoft.com/office/officeart/2018/5/layout/IconCircleLabelList"/>
    <dgm:cxn modelId="{3AD2268F-C6E4-4182-AC39-BCB98D5748A8}" type="presParOf" srcId="{E084CCA5-6287-43B4-ACB6-962D87703FDD}" destId="{275D7811-2D6F-4355-93BD-06C151D8330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372BC-A67A-4055-99CF-4EC6B9739771}">
      <dsp:nvSpPr>
        <dsp:cNvPr id="0" name=""/>
        <dsp:cNvSpPr/>
      </dsp:nvSpPr>
      <dsp:spPr>
        <a:xfrm>
          <a:off x="2485700" y="14638"/>
          <a:ext cx="2024437" cy="2024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C018DD-793A-4075-925F-F603ECDDCAA7}">
      <dsp:nvSpPr>
        <dsp:cNvPr id="0" name=""/>
        <dsp:cNvSpPr/>
      </dsp:nvSpPr>
      <dsp:spPr>
        <a:xfrm>
          <a:off x="2917138" y="446075"/>
          <a:ext cx="1161562" cy="1161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4F057-1AAE-466A-AE2B-047C098A972B}">
      <dsp:nvSpPr>
        <dsp:cNvPr id="0" name=""/>
        <dsp:cNvSpPr/>
      </dsp:nvSpPr>
      <dsp:spPr>
        <a:xfrm>
          <a:off x="1838544" y="2669638"/>
          <a:ext cx="33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/>
            <a:t>Navigation Bar</a:t>
          </a:r>
        </a:p>
      </dsp:txBody>
      <dsp:txXfrm>
        <a:off x="1838544" y="2669638"/>
        <a:ext cx="3318750" cy="720000"/>
      </dsp:txXfrm>
    </dsp:sp>
    <dsp:sp modelId="{C46A6E6D-534F-4BAE-B2C3-0BF9DCB34F60}">
      <dsp:nvSpPr>
        <dsp:cNvPr id="0" name=""/>
        <dsp:cNvSpPr/>
      </dsp:nvSpPr>
      <dsp:spPr>
        <a:xfrm>
          <a:off x="6385231" y="14638"/>
          <a:ext cx="2024437" cy="2024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C2D810-2452-4BA9-A2AF-C13107575C2B}">
      <dsp:nvSpPr>
        <dsp:cNvPr id="0" name=""/>
        <dsp:cNvSpPr/>
      </dsp:nvSpPr>
      <dsp:spPr>
        <a:xfrm>
          <a:off x="6816669" y="446075"/>
          <a:ext cx="1161562" cy="1161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D7811-2D6F-4355-93BD-06C151D83304}">
      <dsp:nvSpPr>
        <dsp:cNvPr id="0" name=""/>
        <dsp:cNvSpPr/>
      </dsp:nvSpPr>
      <dsp:spPr>
        <a:xfrm>
          <a:off x="5738075" y="2669638"/>
          <a:ext cx="33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/>
            <a:t>Page Layouts</a:t>
          </a:r>
        </a:p>
      </dsp:txBody>
      <dsp:txXfrm>
        <a:off x="5738075" y="2669638"/>
        <a:ext cx="331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CE02D-ACC8-4204-B730-76174FB164D4}" type="datetimeFigureOut">
              <a:t>12/8/2022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A519-6E0C-4820-BDB4-DA6DC776C2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Based on Kim's comments, we changed the database to </a:t>
            </a:r>
            <a:r>
              <a:rPr lang="en-US" err="1">
                <a:cs typeface="Calibri"/>
              </a:rPr>
              <a:t>ShelterLuv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A519-6E0C-4820-BDB4-DA6DC776C22B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70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GlassFish</a:t>
            </a:r>
            <a:r>
              <a:rPr lang="en-US">
                <a:cs typeface="Calibri"/>
              </a:rPr>
              <a:t> = 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A519-6E0C-4820-BDB4-DA6DC776C22B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98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(it's not that we don’t have an organized nav bar, just that there may be a way to organize it better. Requires actual testing.)</a:t>
            </a:r>
          </a:p>
          <a:p>
            <a:r>
              <a:rPr lang="en-US">
                <a:cs typeface="Calibri"/>
              </a:rPr>
              <a:t>A lot of the stuff just seems way too cramped.</a:t>
            </a:r>
          </a:p>
          <a:p>
            <a:r>
              <a:rPr lang="en-US">
                <a:cs typeface="Calibri"/>
              </a:rPr>
              <a:t>Same for page layouts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DA519-6E0C-4820-BDB4-DA6DC776C22B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2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2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9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7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1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6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34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5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72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96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5062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7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3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63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47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21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023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F_7D62AB97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microsoft.com/office/2018/10/relationships/comments" Target="../comments/modernComment_101_D36F0C0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8_139D139B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microsoft.com/office/2018/10/relationships/comments" Target="../comments/modernComment_10A_470D44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8/10/relationships/comments" Target="../comments/modernComment_105_5E6810A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8/10/relationships/comments" Target="../comments/modernComment_111_3F9C83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8/10/relationships/comments" Target="../comments/modernComment_113_4A3FE5B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microsoft.com/office/2018/10/relationships/comments" Target="../comments/modernComment_112_E3E32C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5_25A0619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18/10/relationships/comments" Target="../comments/modernComment_10E_92B9BEA5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4_7722087C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3727DF-4A78-E049-A4CB-2B634017FC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31818" r="9091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 fontScale="90000"/>
          </a:bodyPr>
          <a:lstStyle/>
          <a:p>
            <a:r>
              <a:rPr lang="en-US">
                <a:ea typeface="+mj-lt"/>
                <a:cs typeface="+mj-lt"/>
              </a:rPr>
              <a:t>Blue Ridge Animal Rescue &amp; Sanctuary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en-US"/>
              <a:t>The right side</a:t>
            </a:r>
          </a:p>
          <a:p>
            <a:endParaRPr lang="en-US" sz="120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34001-1BD5-DBED-E286-3F16528FC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41C91-D64F-B01B-28E2-F7325A31E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Introduction</a:t>
            </a:r>
          </a:p>
          <a:p>
            <a:pPr lvl="1">
              <a:lnSpc>
                <a:spcPct val="90000"/>
              </a:lnSpc>
              <a:buClr>
                <a:srgbClr val="8AD0D6"/>
              </a:buClr>
            </a:pPr>
            <a:r>
              <a:rPr lang="en-US"/>
              <a:t>Business Process Models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/>
              <a:t>Cost-Benefit Analysis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/>
              <a:t>Product Features &amp; Requirements</a:t>
            </a:r>
          </a:p>
          <a:p>
            <a:pPr lvl="1">
              <a:lnSpc>
                <a:spcPct val="90000"/>
              </a:lnSpc>
              <a:buClr>
                <a:srgbClr val="8AD0D6"/>
              </a:buClr>
            </a:pPr>
            <a:r>
              <a:rPr lang="en-US"/>
              <a:t>Website Architecture</a:t>
            </a:r>
          </a:p>
          <a:p>
            <a:pPr lvl="1">
              <a:lnSpc>
                <a:spcPct val="90000"/>
              </a:lnSpc>
              <a:buClr>
                <a:srgbClr val="8AD0D6"/>
              </a:buClr>
            </a:pPr>
            <a:r>
              <a:rPr lang="en-US"/>
              <a:t>Systems, Tools &amp; Services Used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/>
              <a:t>Entity Relationship Diagram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/>
              <a:t>Prototype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/>
              <a:t>Navigation Diagram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/>
              <a:t>Limitations &amp; Future Work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1325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E08A-90EC-8E54-2745-E4A9246AF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A9E56-35EB-6C9C-C92A-7C4E5AEC8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j-lt"/>
                <a:cs typeface="+mj-lt"/>
              </a:rPr>
              <a:t>Client</a:t>
            </a:r>
          </a:p>
          <a:p>
            <a:pPr lvl="1"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Blue Ridge Animal Rescue and Sanctuary</a:t>
            </a:r>
          </a:p>
          <a:p>
            <a:pPr lvl="2"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Kim Dehler</a:t>
            </a:r>
          </a:p>
          <a:p>
            <a:pPr lvl="2">
              <a:buClr>
                <a:srgbClr val="8AD0D6"/>
              </a:buClr>
            </a:pPr>
            <a:endParaRPr lang="en-US">
              <a:ea typeface="+mj-lt"/>
              <a:cs typeface="+mj-lt"/>
            </a:endParaRPr>
          </a:p>
          <a:p>
            <a:pPr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Blue Ridge Animal Rescue and Sanctuary is a charity helping mistreated and unwanted animals. </a:t>
            </a:r>
          </a:p>
          <a:p>
            <a:pPr lvl="1"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Works with other organizations, individuals, volunteers, etc.</a:t>
            </a:r>
          </a:p>
          <a:p>
            <a:pPr lvl="1"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Communication with the public, key to connecting with the outside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1845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FB05A-1889-B89B-7CA6-C3D0ACB5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Business Process Model: As-Is</a:t>
            </a:r>
          </a:p>
        </p:txBody>
      </p:sp>
      <p:sp>
        <p:nvSpPr>
          <p:cNvPr id="28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9" descr="Diagram&#10;&#10;Description automatically generated">
            <a:extLst>
              <a:ext uri="{FF2B5EF4-FFF2-40B4-BE49-F238E27FC236}">
                <a16:creationId xmlns:a16="http://schemas.microsoft.com/office/drawing/2014/main" id="{AD75A98D-D93F-857A-C66D-0C4521E3F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658261" y="647698"/>
            <a:ext cx="2112451" cy="597908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47270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EDD-709C-6F2E-6DEB-470BF027E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522CF-9C5A-DDB1-5B4F-85FA9BC8D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What is our problem? </a:t>
            </a:r>
          </a:p>
          <a:p>
            <a:pPr lvl="1">
              <a:buClr>
                <a:srgbClr val="8AD0D6"/>
              </a:buClr>
            </a:pPr>
            <a:r>
              <a:rPr lang="en-US"/>
              <a:t>lacking a website</a:t>
            </a:r>
          </a:p>
          <a:p>
            <a:pPr lvl="1">
              <a:buClr>
                <a:srgbClr val="8AD0D6"/>
              </a:buClr>
            </a:pPr>
            <a:r>
              <a:rPr lang="en-US"/>
              <a:t> Donations</a:t>
            </a:r>
          </a:p>
          <a:p>
            <a:pPr lvl="1">
              <a:buClr>
                <a:srgbClr val="8AD0D6"/>
              </a:buClr>
            </a:pPr>
            <a:r>
              <a:rPr lang="en-US"/>
              <a:t> Communications</a:t>
            </a:r>
          </a:p>
          <a:p>
            <a:pPr lvl="1">
              <a:buClr>
                <a:srgbClr val="8AD0D6"/>
              </a:buClr>
            </a:pPr>
            <a:r>
              <a:rPr lang="en-US"/>
              <a:t>Where business functions can be congregated in one place</a:t>
            </a:r>
          </a:p>
          <a:p>
            <a:pPr>
              <a:buClr>
                <a:srgbClr val="8AD0D6"/>
              </a:buClr>
            </a:pPr>
            <a:r>
              <a:rPr lang="en-US"/>
              <a:t>What are we trying to achieve with the website? </a:t>
            </a:r>
          </a:p>
          <a:p>
            <a:pPr>
              <a:buClr>
                <a:srgbClr val="8AD0D6"/>
              </a:buClr>
            </a:pPr>
            <a:r>
              <a:rPr lang="en-US"/>
              <a:t>How are we going to achieve it?</a:t>
            </a:r>
          </a:p>
          <a:p>
            <a:pPr>
              <a:buClr>
                <a:srgbClr val="8AD0D6"/>
              </a:buClr>
            </a:pPr>
            <a:endParaRPr lang="en-US"/>
          </a:p>
          <a:p>
            <a:pPr>
              <a:buClr>
                <a:srgbClr val="8AD0D6"/>
              </a:buCl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127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FB05A-1889-B89B-7CA6-C3D0ACB5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Business Process Model: To-Be</a:t>
            </a:r>
          </a:p>
        </p:txBody>
      </p:sp>
      <p:sp>
        <p:nvSpPr>
          <p:cNvPr id="25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Diagram&#10;&#10;Description automatically generated">
            <a:extLst>
              <a:ext uri="{FF2B5EF4-FFF2-40B4-BE49-F238E27FC236}">
                <a16:creationId xmlns:a16="http://schemas.microsoft.com/office/drawing/2014/main" id="{B65EB8FB-DEB3-C101-A68C-D32F5404DE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917053" y="647698"/>
            <a:ext cx="1724263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92051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540EF-820F-25AB-ACAD-87E35782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Benefit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77FB6-5191-07A7-73E4-DEC232C00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249" y="1862418"/>
            <a:ext cx="5386572" cy="41954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>
              <a:buFont typeface="Wingdings 3"/>
            </a:pPr>
            <a:r>
              <a:rPr lang="en-US"/>
              <a:t>$18-20 per month </a:t>
            </a:r>
          </a:p>
          <a:p>
            <a:pPr>
              <a:buClr>
                <a:srgbClr val="8AD0D6"/>
              </a:buClr>
              <a:buFont typeface="Wingdings 3"/>
            </a:pPr>
            <a:r>
              <a:rPr lang="en-US"/>
              <a:t>NPV</a:t>
            </a:r>
          </a:p>
          <a:p>
            <a:pPr>
              <a:buClr>
                <a:srgbClr val="8AD0D6"/>
              </a:buClr>
            </a:pPr>
            <a:endParaRPr lang="en-US"/>
          </a:p>
          <a:p>
            <a:pPr>
              <a:buClr>
                <a:srgbClr val="8AD0D6"/>
              </a:buClr>
            </a:pP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A8C426-051D-268E-6C0B-0335D2FF0E55}"/>
              </a:ext>
            </a:extLst>
          </p:cNvPr>
          <p:cNvSpPr txBox="1">
            <a:spLocks/>
          </p:cNvSpPr>
          <p:nvPr/>
        </p:nvSpPr>
        <p:spPr>
          <a:xfrm>
            <a:off x="803274" y="2014818"/>
            <a:ext cx="5386572" cy="419548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/>
              <a:t>Costs</a:t>
            </a:r>
          </a:p>
          <a:p>
            <a:r>
              <a:rPr lang="en-US" err="1">
                <a:ea typeface="+mj-lt"/>
                <a:cs typeface="+mj-lt"/>
              </a:rPr>
              <a:t>ShelterLuv</a:t>
            </a:r>
            <a:r>
              <a:rPr lang="en-US">
                <a:ea typeface="+mj-lt"/>
                <a:cs typeface="+mj-lt"/>
              </a:rPr>
              <a:t>: $2 per adoption, billed monthly 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/>
              <a:t>WordPress Hosting: $2.95 per month</a:t>
            </a:r>
          </a:p>
          <a:p>
            <a:pPr>
              <a:buClr>
                <a:srgbClr val="8AD0D6"/>
              </a:buClr>
            </a:pPr>
            <a:r>
              <a:rPr lang="en-US" err="1"/>
              <a:t>DonorBox</a:t>
            </a:r>
            <a:r>
              <a:rPr lang="en-US"/>
              <a:t>: 1.5% platform fee + payment processing fee</a:t>
            </a:r>
          </a:p>
          <a:p>
            <a:pPr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PayPal: 3.49% transaction fee + $0.49 (If Necessary) </a:t>
            </a:r>
            <a:endParaRPr lang="en-US"/>
          </a:p>
          <a:p>
            <a:pPr marL="0" indent="0">
              <a:buClr>
                <a:srgbClr val="8AD0D6"/>
              </a:buClr>
              <a:buFont typeface="Wingdings 3" charset="2"/>
              <a:buNone/>
            </a:pPr>
            <a:r>
              <a:rPr lang="en-US"/>
              <a:t>Benefits </a:t>
            </a:r>
          </a:p>
          <a:p>
            <a:pPr>
              <a:buClr>
                <a:srgbClr val="8AD0D6"/>
              </a:buClr>
            </a:pPr>
            <a:r>
              <a:rPr lang="en-US"/>
              <a:t>Approx. Monthly Benefits --&gt; $941</a:t>
            </a:r>
          </a:p>
          <a:p>
            <a:pPr>
              <a:buClr>
                <a:srgbClr val="8AD0D6"/>
              </a:buClr>
            </a:pPr>
            <a:r>
              <a:rPr lang="en-US"/>
              <a:t>Approx. Adoption Fee --&gt; $300</a:t>
            </a:r>
          </a:p>
          <a:p>
            <a:pPr>
              <a:buClr>
                <a:srgbClr val="8AD0D6"/>
              </a:buClr>
            </a:pPr>
            <a:r>
              <a:rPr lang="en-US"/>
              <a:t>Approx. 8 adoptions per month</a:t>
            </a:r>
          </a:p>
          <a:p>
            <a:pPr>
              <a:buClr>
                <a:srgbClr val="8AD0D6"/>
              </a:buClr>
            </a:pPr>
            <a:endParaRPr lang="en-US"/>
          </a:p>
          <a:p>
            <a:pPr>
              <a:buClr>
                <a:srgbClr val="8AD0D6"/>
              </a:buClr>
            </a:pPr>
            <a:endParaRPr lang="en-US"/>
          </a:p>
        </p:txBody>
      </p:sp>
      <p:pic>
        <p:nvPicPr>
          <p:cNvPr id="4" name="Picture 6" descr="Table&#10;&#10;Description automatically generated">
            <a:extLst>
              <a:ext uri="{FF2B5EF4-FFF2-40B4-BE49-F238E27FC236}">
                <a16:creationId xmlns:a16="http://schemas.microsoft.com/office/drawing/2014/main" id="{88A069B0-F6EA-B425-31B8-4E6676269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916" y="3239236"/>
            <a:ext cx="4537587" cy="335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23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37281-F2BF-3DFF-2839-FC4275F2A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Features &amp;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22454-0B38-FC86-B749-B5396B343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User friendly &amp; professional web environment</a:t>
            </a:r>
          </a:p>
          <a:p>
            <a:pPr>
              <a:buClr>
                <a:srgbClr val="8AD0D6"/>
              </a:buClr>
            </a:pPr>
            <a:r>
              <a:rPr lang="en-US"/>
              <a:t>Donation System</a:t>
            </a:r>
          </a:p>
          <a:p>
            <a:pPr lvl="1">
              <a:buClr>
                <a:srgbClr val="8AD0D6"/>
              </a:buClr>
            </a:pPr>
            <a:r>
              <a:rPr lang="en-US"/>
              <a:t>Accepts most major payment forms and secure</a:t>
            </a:r>
          </a:p>
          <a:p>
            <a:pPr>
              <a:buClr>
                <a:srgbClr val="8AD0D6"/>
              </a:buClr>
            </a:pPr>
            <a:r>
              <a:rPr lang="en-US"/>
              <a:t>Communication system</a:t>
            </a:r>
          </a:p>
          <a:p>
            <a:pPr lvl="1">
              <a:buClr>
                <a:srgbClr val="8AD0D6"/>
              </a:buClr>
            </a:pPr>
            <a:r>
              <a:rPr lang="en-US"/>
              <a:t>Contact forms, newsletters, events calendar</a:t>
            </a:r>
          </a:p>
          <a:p>
            <a:pPr>
              <a:buClr>
                <a:srgbClr val="8AD0D6"/>
              </a:buClr>
            </a:pPr>
            <a:r>
              <a:rPr lang="en-US"/>
              <a:t>Volunteer Applications</a:t>
            </a:r>
          </a:p>
          <a:p>
            <a:pPr>
              <a:buClr>
                <a:srgbClr val="8AD0D6"/>
              </a:buClr>
            </a:pPr>
            <a:r>
              <a:rPr lang="en-US"/>
              <a:t>Direct linking to social media</a:t>
            </a:r>
          </a:p>
          <a:p>
            <a:pPr>
              <a:buClr>
                <a:srgbClr val="8AD0D6"/>
              </a:buClr>
            </a:pPr>
            <a:r>
              <a:rPr lang="en-US"/>
              <a:t>Online adoption forms</a:t>
            </a:r>
          </a:p>
          <a:p>
            <a:pPr>
              <a:buClr>
                <a:srgbClr val="8AD0D6"/>
              </a:buClr>
            </a:pPr>
            <a:r>
              <a:rPr lang="en-US"/>
              <a:t>Adoption info linked to database</a:t>
            </a:r>
          </a:p>
          <a:p>
            <a:pPr>
              <a:buClr>
                <a:srgbClr val="8AD0D6"/>
              </a:buClr>
            </a:pPr>
            <a:r>
              <a:rPr lang="en-US"/>
              <a:t>Merchandise store (optional)</a:t>
            </a:r>
          </a:p>
        </p:txBody>
      </p:sp>
    </p:spTree>
    <p:extLst>
      <p:ext uri="{BB962C8B-B14F-4D97-AF65-F5344CB8AC3E}">
        <p14:creationId xmlns:p14="http://schemas.microsoft.com/office/powerpoint/2010/main" val="3658551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46E8A-6DD4-29C5-72DD-BB21382E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Website Architecture</a:t>
            </a:r>
          </a:p>
        </p:txBody>
      </p:sp>
      <p:pic>
        <p:nvPicPr>
          <p:cNvPr id="3" name="Picture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69521519-BADE-8D6F-0686-248D2B30C7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37" r="-260"/>
          <a:stretch/>
        </p:blipFill>
        <p:spPr>
          <a:xfrm>
            <a:off x="4340331" y="1337218"/>
            <a:ext cx="3505205" cy="47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2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636F-EDD4-FD9C-BC39-F9F2BE9B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Systems, Tools &amp; Services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799E9-B86F-F3F3-ADB9-9F047F77D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Website: WordPress</a:t>
            </a:r>
          </a:p>
          <a:p>
            <a:pPr>
              <a:buClr>
                <a:srgbClr val="8AD0D6"/>
              </a:buClr>
            </a:pPr>
            <a:r>
              <a:rPr lang="en-US"/>
              <a:t>Payment System: </a:t>
            </a:r>
            <a:r>
              <a:rPr lang="en-US" err="1"/>
              <a:t>Paypal</a:t>
            </a:r>
            <a:r>
              <a:rPr lang="en-US"/>
              <a:t> (or other alternatives)</a:t>
            </a:r>
          </a:p>
          <a:p>
            <a:pPr>
              <a:buClr>
                <a:srgbClr val="8AD0D6"/>
              </a:buClr>
            </a:pPr>
            <a:r>
              <a:rPr lang="en-US"/>
              <a:t>Donation System: </a:t>
            </a:r>
            <a:r>
              <a:rPr lang="en-US" err="1"/>
              <a:t>DonorBox</a:t>
            </a:r>
            <a:r>
              <a:rPr lang="en-US"/>
              <a:t> (or </a:t>
            </a:r>
            <a:r>
              <a:rPr lang="en-US" err="1"/>
              <a:t>ShelterLuv</a:t>
            </a:r>
            <a:r>
              <a:rPr lang="en-US"/>
              <a:t>)</a:t>
            </a:r>
          </a:p>
          <a:p>
            <a:pPr>
              <a:buClr>
                <a:srgbClr val="8AD0D6"/>
              </a:buClr>
            </a:pPr>
            <a:r>
              <a:rPr lang="en-US"/>
              <a:t>Database: </a:t>
            </a:r>
            <a:r>
              <a:rPr lang="en-US" err="1"/>
              <a:t>ShelterLuv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/>
              <a:t>Application System: Glassfish</a:t>
            </a:r>
          </a:p>
          <a:p>
            <a:pPr>
              <a:buClr>
                <a:srgbClr val="8AD0D6"/>
              </a:buClr>
            </a:pPr>
            <a:r>
              <a:rPr lang="en-US"/>
              <a:t>Mailing tool: </a:t>
            </a:r>
            <a:r>
              <a:rPr lang="en-US" err="1"/>
              <a:t>Sendinblue</a:t>
            </a:r>
            <a:r>
              <a:rPr lang="en-US"/>
              <a:t> - WordPress plugin</a:t>
            </a:r>
          </a:p>
          <a:p>
            <a:pPr>
              <a:buClr>
                <a:srgbClr val="8AD0D6"/>
              </a:buClr>
            </a:pPr>
            <a:r>
              <a:rPr lang="en-US"/>
              <a:t>Events: Event Calendar Plugin - WordPress plugin</a:t>
            </a:r>
          </a:p>
        </p:txBody>
      </p:sp>
    </p:spTree>
    <p:extLst>
      <p:ext uri="{BB962C8B-B14F-4D97-AF65-F5344CB8AC3E}">
        <p14:creationId xmlns:p14="http://schemas.microsoft.com/office/powerpoint/2010/main" val="409077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F8F24-F4F7-7F54-D74B-6AD494CF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ERD</a:t>
            </a:r>
          </a:p>
        </p:txBody>
      </p:sp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304706AD-0BAC-FB11-F0EE-890AAA6FA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0900" y="453660"/>
            <a:ext cx="8482621" cy="6076962"/>
          </a:xfrm>
        </p:spPr>
      </p:pic>
    </p:spTree>
    <p:extLst>
      <p:ext uri="{BB962C8B-B14F-4D97-AF65-F5344CB8AC3E}">
        <p14:creationId xmlns:p14="http://schemas.microsoft.com/office/powerpoint/2010/main" val="2484031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577F-D7E7-0BC2-9C57-B44AC81D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Prototype - Website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D30FC3D-6555-666F-F97A-A11CB833F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257" y="1413230"/>
            <a:ext cx="6199414" cy="4548610"/>
          </a:xfrm>
          <a:prstGeom prst="rect">
            <a:avLst/>
          </a:prstGeom>
        </p:spPr>
      </p:pic>
      <p:pic>
        <p:nvPicPr>
          <p:cNvPr id="6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16D0BD1F-7707-A62E-82BD-3FCF1946F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615" y="389417"/>
            <a:ext cx="3845378" cy="2915504"/>
          </a:xfrm>
          <a:prstGeom prst="rect">
            <a:avLst/>
          </a:prstGeom>
        </p:spPr>
      </p:pic>
      <p:pic>
        <p:nvPicPr>
          <p:cNvPr id="7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34379300-E876-ACCB-0466-5E90DF70B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615" y="3536680"/>
            <a:ext cx="3845378" cy="290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7830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577F-D7E7-0BC2-9C57-B44AC81D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Prototype - Forms</a:t>
            </a:r>
          </a:p>
        </p:txBody>
      </p:sp>
      <p:pic>
        <p:nvPicPr>
          <p:cNvPr id="4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CBAB0BC6-9669-579B-0640-E742C1928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10" y="1847850"/>
            <a:ext cx="2254195" cy="411480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55EC624-35B8-84E4-BF03-C0136AC36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302" y="1847850"/>
            <a:ext cx="2312539" cy="4114800"/>
          </a:xfrm>
          <a:prstGeom prst="rect">
            <a:avLst/>
          </a:prstGeom>
        </p:spPr>
      </p:pic>
      <p:pic>
        <p:nvPicPr>
          <p:cNvPr id="6" name="Picture 6" descr="Diagram&#10;&#10;Description automatically generated">
            <a:extLst>
              <a:ext uri="{FF2B5EF4-FFF2-40B4-BE49-F238E27FC236}">
                <a16:creationId xmlns:a16="http://schemas.microsoft.com/office/drawing/2014/main" id="{C4AD3A70-3442-6E7E-FEB5-ACBF915E1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578" y="226967"/>
            <a:ext cx="4171950" cy="1668780"/>
          </a:xfrm>
          <a:prstGeom prst="rect">
            <a:avLst/>
          </a:prstGeom>
        </p:spPr>
      </p:pic>
      <p:pic>
        <p:nvPicPr>
          <p:cNvPr id="7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1E231833-4EA2-D4C0-5821-8F4F4F7E55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5844" y="2147207"/>
            <a:ext cx="234017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2187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577F-D7E7-0BC2-9C57-B44AC81D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Prototype - Forms</a:t>
            </a:r>
          </a:p>
        </p:txBody>
      </p:sp>
      <p:pic>
        <p:nvPicPr>
          <p:cNvPr id="3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0C12262-2D15-A60F-3929-9DA697016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61" y="1507672"/>
            <a:ext cx="2743200" cy="2046514"/>
          </a:xfrm>
          <a:prstGeom prst="rect">
            <a:avLst/>
          </a:prstGeom>
        </p:spPr>
      </p:pic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7605E84-8518-3853-66D5-F0AF3EE5A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61" y="3876440"/>
            <a:ext cx="2743200" cy="2234762"/>
          </a:xfrm>
          <a:prstGeom prst="rect">
            <a:avLst/>
          </a:prstGeom>
        </p:spPr>
      </p:pic>
      <p:pic>
        <p:nvPicPr>
          <p:cNvPr id="5" name="Picture 5" descr="Table&#10;&#10;Description automatically generated">
            <a:extLst>
              <a:ext uri="{FF2B5EF4-FFF2-40B4-BE49-F238E27FC236}">
                <a16:creationId xmlns:a16="http://schemas.microsoft.com/office/drawing/2014/main" id="{74FB177D-B5AF-4960-45D9-CAAD5F836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806" y="1779814"/>
            <a:ext cx="2725387" cy="4114800"/>
          </a:xfrm>
          <a:prstGeom prst="rect">
            <a:avLst/>
          </a:prstGeom>
        </p:spPr>
      </p:pic>
      <p:pic>
        <p:nvPicPr>
          <p:cNvPr id="6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2ACF3E4-860E-F2B9-4171-133415A75C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900" y="2856474"/>
            <a:ext cx="5138057" cy="196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015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577F-D7E7-0BC2-9C57-B44AC81D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Prototype – News &amp; Events</a:t>
            </a:r>
          </a:p>
        </p:txBody>
      </p:sp>
      <p:pic>
        <p:nvPicPr>
          <p:cNvPr id="3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BFEF224-82F5-1191-6E70-EB8215BF0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0" y="1427744"/>
            <a:ext cx="2743200" cy="1893404"/>
          </a:xfrm>
          <a:prstGeom prst="rect">
            <a:avLst/>
          </a:prstGeom>
        </p:spPr>
      </p:pic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4EE5F853-A18C-4E99-EBD8-D2A56DEF1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365" y="1545772"/>
            <a:ext cx="3743325" cy="1548493"/>
          </a:xfrm>
          <a:prstGeom prst="rect">
            <a:avLst/>
          </a:prstGeom>
        </p:spPr>
      </p:pic>
      <p:pic>
        <p:nvPicPr>
          <p:cNvPr id="5" name="Picture 5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8BA1976A-E782-D40D-15FD-E8DF4A374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489" y="3792854"/>
            <a:ext cx="6941003" cy="2075361"/>
          </a:xfrm>
          <a:prstGeom prst="rect">
            <a:avLst/>
          </a:prstGeom>
        </p:spPr>
      </p:pic>
      <p:pic>
        <p:nvPicPr>
          <p:cNvPr id="6" name="Picture 6" descr="Calendar&#10;&#10;Description automatically generated">
            <a:extLst>
              <a:ext uri="{FF2B5EF4-FFF2-40B4-BE49-F238E27FC236}">
                <a16:creationId xmlns:a16="http://schemas.microsoft.com/office/drawing/2014/main" id="{A5E825C6-C81C-FA16-FFF9-D346D23ECB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8829" y="2374504"/>
            <a:ext cx="3192235" cy="241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160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4E508-7D5D-A8BF-1034-74843AA8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User Interface Navigation Diagram</a:t>
            </a:r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8B6B544D-E69C-9229-FC4C-7F7D16D6E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54" y="1414318"/>
            <a:ext cx="6270662" cy="40288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5365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4D9B-FA9A-864B-65CA-0BBB3BD1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&amp;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2822E-DC3E-5177-C2D3-EF7557768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buClr>
                <a:srgbClr val="8AD0D6"/>
              </a:buClr>
            </a:pPr>
            <a:r>
              <a:rPr lang="en-US"/>
              <a:t>Website security</a:t>
            </a:r>
          </a:p>
          <a:p>
            <a:pPr lvl="1">
              <a:buClr>
                <a:srgbClr val="8AD0D6"/>
              </a:buClr>
            </a:pPr>
            <a:r>
              <a:rPr lang="en-US"/>
              <a:t>Unauthorized log-in on admin accounts.</a:t>
            </a:r>
          </a:p>
          <a:p>
            <a:pPr lvl="1">
              <a:buClr>
                <a:srgbClr val="8AD0D6"/>
              </a:buClr>
            </a:pPr>
            <a:r>
              <a:rPr lang="en-US"/>
              <a:t>Information leaks.</a:t>
            </a:r>
          </a:p>
          <a:p>
            <a:pPr lvl="1">
              <a:buClr>
                <a:srgbClr val="8AD0D6"/>
              </a:buClr>
            </a:pPr>
            <a:r>
              <a:rPr lang="en-US"/>
              <a:t>Unsecure plugins.</a:t>
            </a:r>
          </a:p>
          <a:p>
            <a:pPr>
              <a:buClr>
                <a:srgbClr val="8AD0D6"/>
              </a:buClr>
            </a:pPr>
            <a:r>
              <a:rPr lang="en-US"/>
              <a:t>Constant updates</a:t>
            </a:r>
          </a:p>
          <a:p>
            <a:pPr lvl="1">
              <a:buClr>
                <a:srgbClr val="8AD0D6"/>
              </a:buClr>
            </a:pPr>
            <a:r>
              <a:rPr lang="en-US"/>
              <a:t>Outdated plugins and themes = security risk.</a:t>
            </a:r>
          </a:p>
          <a:p>
            <a:pPr lvl="1">
              <a:buClr>
                <a:srgbClr val="8AD0D6"/>
              </a:buClr>
            </a:pPr>
            <a:r>
              <a:rPr lang="en-US"/>
              <a:t>Must constantly be updated.</a:t>
            </a:r>
          </a:p>
          <a:p>
            <a:pPr>
              <a:buClr>
                <a:srgbClr val="8AD0D6"/>
              </a:buClr>
            </a:pPr>
            <a:r>
              <a:rPr lang="en-US"/>
              <a:t>Spam Emails</a:t>
            </a:r>
          </a:p>
          <a:p>
            <a:pPr lvl="1">
              <a:buClr>
                <a:srgbClr val="8AD0D6"/>
              </a:buClr>
            </a:pPr>
            <a:r>
              <a:rPr lang="en-US"/>
              <a:t>From unknown people/bots auto-filling forms.</a:t>
            </a:r>
          </a:p>
          <a:p>
            <a:pPr lvl="1">
              <a:buClr>
                <a:srgbClr val="8AD0D6"/>
              </a:buClr>
            </a:pPr>
            <a:r>
              <a:rPr lang="en-US"/>
              <a:t>Risk of phishing.</a:t>
            </a:r>
          </a:p>
          <a:p>
            <a:pPr>
              <a:buClr>
                <a:srgbClr val="8AD0D6"/>
              </a:buClr>
            </a:pPr>
            <a:r>
              <a:rPr lang="en-US"/>
              <a:t>Content theft</a:t>
            </a:r>
          </a:p>
          <a:p>
            <a:pPr lvl="1">
              <a:buClr>
                <a:srgbClr val="8AD0D6"/>
              </a:buClr>
            </a:pPr>
            <a:r>
              <a:rPr lang="en-US"/>
              <a:t>Images being stolen and being claimed by others.</a:t>
            </a:r>
          </a:p>
          <a:p>
            <a:pPr>
              <a:buClr>
                <a:srgbClr val="8AD0D6"/>
              </a:buClr>
            </a:pPr>
            <a:r>
              <a:rPr lang="en-US"/>
              <a:t>Training necessary</a:t>
            </a:r>
          </a:p>
        </p:txBody>
      </p:sp>
    </p:spTree>
    <p:extLst>
      <p:ext uri="{BB962C8B-B14F-4D97-AF65-F5344CB8AC3E}">
        <p14:creationId xmlns:p14="http://schemas.microsoft.com/office/powerpoint/2010/main" val="6312677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84D9B-FA9A-864B-65CA-0BBB3BD1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Future Work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1681F6-AAF4-F65B-5684-655DCC082B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03353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61646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4D9B-FA9A-864B-65CA-0BBB3BD1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2822E-DC3E-5177-C2D3-EF7557768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Bring in approx. $941 per month in benefits</a:t>
            </a:r>
          </a:p>
          <a:p>
            <a:pPr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$18-20 per month to operate the website</a:t>
            </a:r>
          </a:p>
          <a:p>
            <a:pPr lvl="1">
              <a:buClr>
                <a:srgbClr val="8AD0D6"/>
              </a:buClr>
            </a:pPr>
            <a:r>
              <a:rPr lang="en-US"/>
              <a:t>Low fees</a:t>
            </a:r>
          </a:p>
          <a:p>
            <a:pPr lvl="1">
              <a:buClr>
                <a:srgbClr val="8AD0D6"/>
              </a:buClr>
            </a:pPr>
            <a:r>
              <a:rPr lang="en-US"/>
              <a:t>Cost-friendly</a:t>
            </a:r>
          </a:p>
          <a:p>
            <a:pPr lvl="1">
              <a:buClr>
                <a:srgbClr val="8AD0D6"/>
              </a:buClr>
            </a:pPr>
            <a:endParaRPr lang="en-US">
              <a:ea typeface="+mj-lt"/>
              <a:cs typeface="+mj-lt"/>
            </a:endParaRPr>
          </a:p>
          <a:p>
            <a:pPr>
              <a:buClr>
                <a:srgbClr val="8AD0D6"/>
              </a:buClr>
            </a:pPr>
            <a:r>
              <a:rPr lang="en-US">
                <a:ea typeface="+mj-lt"/>
                <a:cs typeface="+mj-lt"/>
              </a:rPr>
              <a:t>Opportunity for Additional Income</a:t>
            </a:r>
          </a:p>
          <a:p>
            <a:pPr lvl="1">
              <a:buClr>
                <a:srgbClr val="8AD0D6"/>
              </a:buClr>
            </a:pPr>
            <a:r>
              <a:rPr lang="en-US"/>
              <a:t>Merchandise Store</a:t>
            </a:r>
          </a:p>
          <a:p>
            <a:pPr lvl="1">
              <a:buClr>
                <a:srgbClr val="8AD0D6"/>
              </a:buClr>
            </a:pPr>
            <a:endParaRPr lang="en-US"/>
          </a:p>
          <a:p>
            <a:pPr>
              <a:buClr>
                <a:srgbClr val="8AD0D6"/>
              </a:buClr>
            </a:pPr>
            <a:r>
              <a:rPr lang="en-US"/>
              <a:t>Easy to Navigate/Pleasing to the Eye</a:t>
            </a:r>
          </a:p>
          <a:p>
            <a:pPr lvl="1">
              <a:buClr>
                <a:srgbClr val="8AD0D6"/>
              </a:buClr>
            </a:pPr>
            <a:r>
              <a:rPr lang="en-US"/>
              <a:t>WordPress</a:t>
            </a:r>
          </a:p>
          <a:p>
            <a:pPr lvl="1">
              <a:buClr>
                <a:srgbClr val="8AD0D6"/>
              </a:buClr>
            </a:pPr>
            <a:r>
              <a:rPr lang="en-US"/>
              <a:t>Organization</a:t>
            </a:r>
          </a:p>
          <a:p>
            <a:pPr lvl="1">
              <a:buClr>
                <a:srgbClr val="8AD0D6"/>
              </a:buClr>
            </a:pPr>
            <a:r>
              <a:rPr lang="en-US"/>
              <a:t>Design</a:t>
            </a:r>
          </a:p>
          <a:p>
            <a:pPr lvl="2">
              <a:buClr>
                <a:srgbClr val="8AD0D6"/>
              </a:buClr>
            </a:pPr>
            <a:endParaRPr lang="en-US"/>
          </a:p>
          <a:p>
            <a:pPr lvl="2">
              <a:buClr>
                <a:srgbClr val="8AD0D6"/>
              </a:buCl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191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3D black question marks with one yellow question mark">
            <a:extLst>
              <a:ext uri="{FF2B5EF4-FFF2-40B4-BE49-F238E27FC236}">
                <a16:creationId xmlns:a16="http://schemas.microsoft.com/office/drawing/2014/main" id="{87F1B55A-5168-ABB9-6D25-B6CE743D6F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25551" t="9091" r="15420" b="-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17A04B-86D2-855D-55C4-9D7F98B36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200"/>
              <a:t>Any Questions?</a:t>
            </a:r>
            <a:br>
              <a:rPr lang="en-US" sz="7200"/>
            </a:br>
            <a:br>
              <a:rPr lang="en-US" sz="7200"/>
            </a:br>
            <a:endParaRPr lang="en-US" sz="7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80D85-6413-3266-3C43-B926E8808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5" y="4777380"/>
            <a:ext cx="882565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5552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20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Ion</vt:lpstr>
      <vt:lpstr>Blue Ridge Animal Rescue &amp; Sanctuary</vt:lpstr>
      <vt:lpstr>Table of Contents</vt:lpstr>
      <vt:lpstr>Introduction</vt:lpstr>
      <vt:lpstr>Business Process Model: As-Is</vt:lpstr>
      <vt:lpstr>Business Need</vt:lpstr>
      <vt:lpstr>Business Process Model: To-Be</vt:lpstr>
      <vt:lpstr>Cost Benefit Analysis</vt:lpstr>
      <vt:lpstr>Product Features &amp; Requirements</vt:lpstr>
      <vt:lpstr>Website Architecture</vt:lpstr>
      <vt:lpstr>Systems, Tools &amp; Services Used</vt:lpstr>
      <vt:lpstr>ERD</vt:lpstr>
      <vt:lpstr>Prototype - Website</vt:lpstr>
      <vt:lpstr>Prototype - Forms</vt:lpstr>
      <vt:lpstr>Prototype - Forms</vt:lpstr>
      <vt:lpstr>Prototype – News &amp; Events</vt:lpstr>
      <vt:lpstr>User Interface Navigation Diagram</vt:lpstr>
      <vt:lpstr>Limitations &amp; Concerns</vt:lpstr>
      <vt:lpstr>Future Work</vt:lpstr>
      <vt:lpstr>Conclusion</vt:lpstr>
      <vt:lpstr>Any Questions?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5</cp:revision>
  <dcterms:created xsi:type="dcterms:W3CDTF">2022-12-03T21:36:45Z</dcterms:created>
  <dcterms:modified xsi:type="dcterms:W3CDTF">2022-12-08T19:01:05Z</dcterms:modified>
</cp:coreProperties>
</file>